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8" r:id="rId6"/>
    <p:sldId id="267" r:id="rId7"/>
    <p:sldId id="266" r:id="rId8"/>
    <p:sldId id="282" r:id="rId9"/>
    <p:sldId id="263" r:id="rId10"/>
    <p:sldId id="273" r:id="rId11"/>
    <p:sldId id="274" r:id="rId12"/>
    <p:sldId id="275" r:id="rId13"/>
    <p:sldId id="277" r:id="rId14"/>
    <p:sldId id="264" r:id="rId15"/>
    <p:sldId id="278" r:id="rId16"/>
    <p:sldId id="279" r:id="rId17"/>
    <p:sldId id="280" r:id="rId18"/>
    <p:sldId id="281" r:id="rId19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9F9F9F"/>
    <a:srgbClr val="565656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2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49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070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833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05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5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86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3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987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39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689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27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DC0C2-A278-4169-80E4-70D87A7B1936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8DDBB-F1C9-4FC9-8FB9-5282AB4F3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546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audio" Target="NULL" TargetMode="External"/><Relationship Id="rId2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182" y="1"/>
            <a:ext cx="9418182" cy="5181263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50800" dir="5400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5" name="矩形 4"/>
          <p:cNvSpPr/>
          <p:nvPr/>
        </p:nvSpPr>
        <p:spPr>
          <a:xfrm>
            <a:off x="2705439" y="2762842"/>
            <a:ext cx="3600986" cy="7617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45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zh-CN" altLang="en-US" sz="45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加固项目</a:t>
            </a:r>
            <a:r>
              <a:rPr lang="en-US" altLang="zh-CN" sz="45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rPr>
              <a:t>0.1</a:t>
            </a:r>
            <a:endParaRPr lang="zh-CN" altLang="en-US" sz="45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59603" y="4064345"/>
            <a:ext cx="1292662" cy="3000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5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报告人</a:t>
            </a:r>
            <a:r>
              <a:rPr lang="zh-CN" altLang="en-US" sz="15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：赵凯</a:t>
            </a:r>
            <a:endParaRPr lang="zh-CN" altLang="en-US" sz="15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57254" y="4609880"/>
            <a:ext cx="897362" cy="3000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5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2017.7.11</a:t>
            </a:r>
            <a:endParaRPr lang="zh-CN" altLang="en-US" sz="15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368021" y="3799573"/>
            <a:ext cx="4631942" cy="193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ALA - Young For You - 原版伴奏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0" y="-70257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4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研究过程及方法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8"/>
          <p:cNvCxnSpPr/>
          <p:nvPr/>
        </p:nvCxnSpPr>
        <p:spPr>
          <a:xfrm>
            <a:off x="961357" y="2338610"/>
            <a:ext cx="7533954" cy="0"/>
          </a:xfrm>
          <a:prstGeom prst="line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>
            <a:spLocks noChangeAspect="1"/>
          </p:cNvSpPr>
          <p:nvPr/>
        </p:nvSpPr>
        <p:spPr>
          <a:xfrm>
            <a:off x="863687" y="2273780"/>
            <a:ext cx="129661" cy="1296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2" name="椭圆 41"/>
          <p:cNvSpPr>
            <a:spLocks noChangeAspect="1"/>
          </p:cNvSpPr>
          <p:nvPr/>
        </p:nvSpPr>
        <p:spPr>
          <a:xfrm>
            <a:off x="4475372" y="2236182"/>
            <a:ext cx="167259" cy="1672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36404" y="2507826"/>
            <a:ext cx="6376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00" dirty="0" smtClean="0">
                <a:solidFill>
                  <a:schemeClr val="bg1"/>
                </a:solidFill>
              </a:rPr>
              <a:t>Two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7524291" y="2507826"/>
            <a:ext cx="8175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00" dirty="0" smtClean="0">
                <a:solidFill>
                  <a:schemeClr val="bg1"/>
                </a:solidFill>
              </a:rPr>
              <a:t>Three</a:t>
            </a:r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7866132" y="2273780"/>
            <a:ext cx="129661" cy="1296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83855" y="2507826"/>
            <a:ext cx="7071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</a:rPr>
              <a:t>Start</a:t>
            </a:r>
            <a:endParaRPr lang="zh-CN" altLang="en-US" sz="2100" dirty="0">
              <a:solidFill>
                <a:schemeClr val="bg1"/>
              </a:solidFill>
            </a:endParaRPr>
          </a:p>
        </p:txBody>
      </p:sp>
      <p:sp>
        <p:nvSpPr>
          <p:cNvPr id="58" name="等腰三角形 57"/>
          <p:cNvSpPr/>
          <p:nvPr/>
        </p:nvSpPr>
        <p:spPr>
          <a:xfrm flipV="1">
            <a:off x="840189" y="2871714"/>
            <a:ext cx="194512" cy="16627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60" name="等腰三角形 59"/>
          <p:cNvSpPr/>
          <p:nvPr/>
        </p:nvSpPr>
        <p:spPr>
          <a:xfrm flipV="1">
            <a:off x="4448119" y="2871714"/>
            <a:ext cx="194512" cy="16627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63" name="等腰三角形 62"/>
          <p:cNvSpPr/>
          <p:nvPr/>
        </p:nvSpPr>
        <p:spPr>
          <a:xfrm flipV="1">
            <a:off x="7833707" y="2876830"/>
            <a:ext cx="194512" cy="16627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12490" y="3487662"/>
            <a:ext cx="119673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50" dirty="0" smtClean="0">
                <a:solidFill>
                  <a:schemeClr val="bg1"/>
                </a:solidFill>
                <a:latin typeface="+mj-ea"/>
              </a:rPr>
              <a:t>百度收索</a:t>
            </a:r>
            <a:r>
              <a:rPr lang="en-US" altLang="zh-CN" sz="750" dirty="0" smtClean="0">
                <a:solidFill>
                  <a:schemeClr val="bg1"/>
                </a:solidFill>
                <a:latin typeface="+mj-ea"/>
              </a:rPr>
              <a:t>android</a:t>
            </a:r>
            <a:r>
              <a:rPr lang="zh-CN" altLang="en-US" sz="750" dirty="0" smtClean="0">
                <a:solidFill>
                  <a:schemeClr val="bg1"/>
                </a:solidFill>
                <a:latin typeface="+mj-ea"/>
              </a:rPr>
              <a:t>资源加密</a:t>
            </a:r>
            <a:endParaRPr lang="zh-CN" altLang="en-US" sz="7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996662" y="3487662"/>
            <a:ext cx="119673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50" dirty="0" smtClean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分析老罗的资源加载流程</a:t>
            </a:r>
            <a:endParaRPr lang="zh-CN" altLang="en-US" sz="7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7765651" y="3487663"/>
            <a:ext cx="496407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750" dirty="0" smtClean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实践</a:t>
            </a:r>
            <a:endParaRPr lang="en-US" altLang="zh-CN" sz="750" dirty="0" smtClean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419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40" grpId="0" animBg="1"/>
      <p:bldP spid="42" grpId="0" animBg="1"/>
      <p:bldP spid="46" grpId="0"/>
      <p:bldP spid="48" grpId="0"/>
      <p:bldP spid="49" grpId="0" animBg="1"/>
      <p:bldP spid="57" grpId="0"/>
      <p:bldP spid="58" grpId="0" animBg="1"/>
      <p:bldP spid="60" grpId="0" animBg="1"/>
      <p:bldP spid="63" grpId="0" animBg="1"/>
      <p:bldP spid="64" grpId="0"/>
      <p:bldP spid="66" grpId="0"/>
      <p:bldP spid="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研究过程及方法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915380" y="1604460"/>
            <a:ext cx="1422180" cy="203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65646" y="3055844"/>
            <a:ext cx="784284" cy="7842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91581" y="3078384"/>
            <a:ext cx="784284" cy="7842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760913" y="1604460"/>
            <a:ext cx="784284" cy="7842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16169" y="1604460"/>
            <a:ext cx="784284" cy="7842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287770" y="1723115"/>
            <a:ext cx="456010" cy="507206"/>
            <a:chOff x="6735763" y="10544176"/>
            <a:chExt cx="608013" cy="676275"/>
          </a:xfrm>
          <a:solidFill>
            <a:srgbClr val="212121"/>
          </a:solidFill>
        </p:grpSpPr>
        <p:sp>
          <p:nvSpPr>
            <p:cNvPr id="13" name="Freeform 1008"/>
            <p:cNvSpPr>
              <a:spLocks/>
            </p:cNvSpPr>
            <p:nvPr/>
          </p:nvSpPr>
          <p:spPr bwMode="auto">
            <a:xfrm>
              <a:off x="6735763" y="10544176"/>
              <a:ext cx="608013" cy="153988"/>
            </a:xfrm>
            <a:custGeom>
              <a:avLst/>
              <a:gdLst>
                <a:gd name="T0" fmla="*/ 0 w 383"/>
                <a:gd name="T1" fmla="*/ 97 h 97"/>
                <a:gd name="T2" fmla="*/ 383 w 383"/>
                <a:gd name="T3" fmla="*/ 97 h 97"/>
                <a:gd name="T4" fmla="*/ 192 w 383"/>
                <a:gd name="T5" fmla="*/ 0 h 97"/>
                <a:gd name="T6" fmla="*/ 0 w 383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3" h="97">
                  <a:moveTo>
                    <a:pt x="0" y="97"/>
                  </a:moveTo>
                  <a:lnTo>
                    <a:pt x="383" y="97"/>
                  </a:lnTo>
                  <a:lnTo>
                    <a:pt x="192" y="0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4" name="Rectangle 1010"/>
            <p:cNvSpPr>
              <a:spLocks noChangeArrowheads="1"/>
            </p:cNvSpPr>
            <p:nvPr/>
          </p:nvSpPr>
          <p:spPr bwMode="auto">
            <a:xfrm>
              <a:off x="6777039" y="10750551"/>
              <a:ext cx="98425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011"/>
            <p:cNvSpPr>
              <a:spLocks noChangeArrowheads="1"/>
            </p:cNvSpPr>
            <p:nvPr/>
          </p:nvSpPr>
          <p:spPr bwMode="auto">
            <a:xfrm>
              <a:off x="6983414" y="10750551"/>
              <a:ext cx="98425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012"/>
            <p:cNvSpPr>
              <a:spLocks noChangeArrowheads="1"/>
            </p:cNvSpPr>
            <p:nvPr/>
          </p:nvSpPr>
          <p:spPr bwMode="auto">
            <a:xfrm>
              <a:off x="7189789" y="10750551"/>
              <a:ext cx="98425" cy="285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7" name="Freeform 1013"/>
            <p:cNvSpPr>
              <a:spLocks/>
            </p:cNvSpPr>
            <p:nvPr/>
          </p:nvSpPr>
          <p:spPr bwMode="auto">
            <a:xfrm>
              <a:off x="6740526" y="11080751"/>
              <a:ext cx="187325" cy="87313"/>
            </a:xfrm>
            <a:custGeom>
              <a:avLst/>
              <a:gdLst>
                <a:gd name="T0" fmla="*/ 50 w 50"/>
                <a:gd name="T1" fmla="*/ 6 h 23"/>
                <a:gd name="T2" fmla="*/ 44 w 50"/>
                <a:gd name="T3" fmla="*/ 0 h 23"/>
                <a:gd name="T4" fmla="*/ 6 w 50"/>
                <a:gd name="T5" fmla="*/ 0 h 23"/>
                <a:gd name="T6" fmla="*/ 0 w 50"/>
                <a:gd name="T7" fmla="*/ 6 h 23"/>
                <a:gd name="T8" fmla="*/ 0 w 50"/>
                <a:gd name="T9" fmla="*/ 17 h 23"/>
                <a:gd name="T10" fmla="*/ 6 w 50"/>
                <a:gd name="T11" fmla="*/ 23 h 23"/>
                <a:gd name="T12" fmla="*/ 44 w 50"/>
                <a:gd name="T13" fmla="*/ 23 h 23"/>
                <a:gd name="T14" fmla="*/ 50 w 50"/>
                <a:gd name="T15" fmla="*/ 17 h 23"/>
                <a:gd name="T16" fmla="*/ 50 w 50"/>
                <a:gd name="T17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3">
                  <a:moveTo>
                    <a:pt x="50" y="6"/>
                  </a:moveTo>
                  <a:cubicBezTo>
                    <a:pt x="50" y="3"/>
                    <a:pt x="47" y="0"/>
                    <a:pt x="4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3" y="23"/>
                    <a:pt x="6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7" y="23"/>
                    <a:pt x="50" y="20"/>
                    <a:pt x="50" y="17"/>
                  </a:cubicBezTo>
                  <a:lnTo>
                    <a:pt x="5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8" name="Freeform 1014"/>
            <p:cNvSpPr>
              <a:spLocks/>
            </p:cNvSpPr>
            <p:nvPr/>
          </p:nvSpPr>
          <p:spPr bwMode="auto">
            <a:xfrm>
              <a:off x="7148514" y="11080751"/>
              <a:ext cx="187325" cy="87313"/>
            </a:xfrm>
            <a:custGeom>
              <a:avLst/>
              <a:gdLst>
                <a:gd name="T0" fmla="*/ 50 w 50"/>
                <a:gd name="T1" fmla="*/ 6 h 23"/>
                <a:gd name="T2" fmla="*/ 44 w 50"/>
                <a:gd name="T3" fmla="*/ 0 h 23"/>
                <a:gd name="T4" fmla="*/ 6 w 50"/>
                <a:gd name="T5" fmla="*/ 0 h 23"/>
                <a:gd name="T6" fmla="*/ 0 w 50"/>
                <a:gd name="T7" fmla="*/ 6 h 23"/>
                <a:gd name="T8" fmla="*/ 0 w 50"/>
                <a:gd name="T9" fmla="*/ 17 h 23"/>
                <a:gd name="T10" fmla="*/ 6 w 50"/>
                <a:gd name="T11" fmla="*/ 23 h 23"/>
                <a:gd name="T12" fmla="*/ 44 w 50"/>
                <a:gd name="T13" fmla="*/ 23 h 23"/>
                <a:gd name="T14" fmla="*/ 50 w 50"/>
                <a:gd name="T15" fmla="*/ 17 h 23"/>
                <a:gd name="T16" fmla="*/ 50 w 50"/>
                <a:gd name="T17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3">
                  <a:moveTo>
                    <a:pt x="50" y="6"/>
                  </a:moveTo>
                  <a:cubicBezTo>
                    <a:pt x="50" y="3"/>
                    <a:pt x="47" y="0"/>
                    <a:pt x="4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2" y="23"/>
                    <a:pt x="6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7" y="23"/>
                    <a:pt x="50" y="20"/>
                    <a:pt x="50" y="17"/>
                  </a:cubicBezTo>
                  <a:lnTo>
                    <a:pt x="5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19" name="Freeform 1015"/>
            <p:cNvSpPr>
              <a:spLocks/>
            </p:cNvSpPr>
            <p:nvPr/>
          </p:nvSpPr>
          <p:spPr bwMode="auto">
            <a:xfrm>
              <a:off x="6950075" y="11080751"/>
              <a:ext cx="173038" cy="19050"/>
            </a:xfrm>
            <a:custGeom>
              <a:avLst/>
              <a:gdLst>
                <a:gd name="T0" fmla="*/ 46 w 46"/>
                <a:gd name="T1" fmla="*/ 3 h 5"/>
                <a:gd name="T2" fmla="*/ 42 w 46"/>
                <a:gd name="T3" fmla="*/ 0 h 5"/>
                <a:gd name="T4" fmla="*/ 3 w 46"/>
                <a:gd name="T5" fmla="*/ 0 h 5"/>
                <a:gd name="T6" fmla="*/ 0 w 46"/>
                <a:gd name="T7" fmla="*/ 3 h 5"/>
                <a:gd name="T8" fmla="*/ 0 w 46"/>
                <a:gd name="T9" fmla="*/ 3 h 5"/>
                <a:gd name="T10" fmla="*/ 3 w 46"/>
                <a:gd name="T11" fmla="*/ 5 h 5"/>
                <a:gd name="T12" fmla="*/ 42 w 46"/>
                <a:gd name="T13" fmla="*/ 5 h 5"/>
                <a:gd name="T14" fmla="*/ 46 w 46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5">
                  <a:moveTo>
                    <a:pt x="46" y="3"/>
                  </a:moveTo>
                  <a:cubicBezTo>
                    <a:pt x="46" y="1"/>
                    <a:pt x="45" y="0"/>
                    <a:pt x="4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5" y="5"/>
                    <a:pt x="46" y="4"/>
                    <a:pt x="4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0" name="Freeform 1016"/>
            <p:cNvSpPr>
              <a:spLocks/>
            </p:cNvSpPr>
            <p:nvPr/>
          </p:nvSpPr>
          <p:spPr bwMode="auto">
            <a:xfrm>
              <a:off x="6950075" y="11141076"/>
              <a:ext cx="173038" cy="19050"/>
            </a:xfrm>
            <a:custGeom>
              <a:avLst/>
              <a:gdLst>
                <a:gd name="T0" fmla="*/ 46 w 46"/>
                <a:gd name="T1" fmla="*/ 3 h 5"/>
                <a:gd name="T2" fmla="*/ 42 w 46"/>
                <a:gd name="T3" fmla="*/ 0 h 5"/>
                <a:gd name="T4" fmla="*/ 3 w 46"/>
                <a:gd name="T5" fmla="*/ 0 h 5"/>
                <a:gd name="T6" fmla="*/ 0 w 46"/>
                <a:gd name="T7" fmla="*/ 3 h 5"/>
                <a:gd name="T8" fmla="*/ 0 w 46"/>
                <a:gd name="T9" fmla="*/ 3 h 5"/>
                <a:gd name="T10" fmla="*/ 3 w 46"/>
                <a:gd name="T11" fmla="*/ 5 h 5"/>
                <a:gd name="T12" fmla="*/ 42 w 46"/>
                <a:gd name="T13" fmla="*/ 5 h 5"/>
                <a:gd name="T14" fmla="*/ 46 w 46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5">
                  <a:moveTo>
                    <a:pt x="46" y="3"/>
                  </a:moveTo>
                  <a:cubicBezTo>
                    <a:pt x="46" y="1"/>
                    <a:pt x="45" y="0"/>
                    <a:pt x="4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5" y="5"/>
                    <a:pt x="46" y="4"/>
                    <a:pt x="4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1" name="Freeform 1017"/>
            <p:cNvSpPr>
              <a:spLocks/>
            </p:cNvSpPr>
            <p:nvPr/>
          </p:nvSpPr>
          <p:spPr bwMode="auto">
            <a:xfrm>
              <a:off x="6950075" y="11201401"/>
              <a:ext cx="173038" cy="19050"/>
            </a:xfrm>
            <a:custGeom>
              <a:avLst/>
              <a:gdLst>
                <a:gd name="T0" fmla="*/ 46 w 46"/>
                <a:gd name="T1" fmla="*/ 3 h 5"/>
                <a:gd name="T2" fmla="*/ 42 w 46"/>
                <a:gd name="T3" fmla="*/ 0 h 5"/>
                <a:gd name="T4" fmla="*/ 3 w 46"/>
                <a:gd name="T5" fmla="*/ 0 h 5"/>
                <a:gd name="T6" fmla="*/ 0 w 46"/>
                <a:gd name="T7" fmla="*/ 3 h 5"/>
                <a:gd name="T8" fmla="*/ 0 w 46"/>
                <a:gd name="T9" fmla="*/ 3 h 5"/>
                <a:gd name="T10" fmla="*/ 3 w 46"/>
                <a:gd name="T11" fmla="*/ 5 h 5"/>
                <a:gd name="T12" fmla="*/ 42 w 46"/>
                <a:gd name="T13" fmla="*/ 5 h 5"/>
                <a:gd name="T14" fmla="*/ 46 w 46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5">
                  <a:moveTo>
                    <a:pt x="46" y="3"/>
                  </a:moveTo>
                  <a:cubicBezTo>
                    <a:pt x="46" y="1"/>
                    <a:pt x="45" y="0"/>
                    <a:pt x="4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5" y="5"/>
                    <a:pt x="46" y="4"/>
                    <a:pt x="4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924361" y="1808245"/>
            <a:ext cx="484584" cy="336947"/>
            <a:chOff x="7767638" y="10672763"/>
            <a:chExt cx="646112" cy="449263"/>
          </a:xfrm>
          <a:solidFill>
            <a:srgbClr val="212121"/>
          </a:solidFill>
        </p:grpSpPr>
        <p:sp>
          <p:nvSpPr>
            <p:cNvPr id="23" name="Freeform 1018"/>
            <p:cNvSpPr>
              <a:spLocks/>
            </p:cNvSpPr>
            <p:nvPr/>
          </p:nvSpPr>
          <p:spPr bwMode="auto">
            <a:xfrm>
              <a:off x="7959725" y="10672763"/>
              <a:ext cx="261938" cy="123825"/>
            </a:xfrm>
            <a:custGeom>
              <a:avLst/>
              <a:gdLst>
                <a:gd name="T0" fmla="*/ 70 w 70"/>
                <a:gd name="T1" fmla="*/ 26 h 33"/>
                <a:gd name="T2" fmla="*/ 63 w 70"/>
                <a:gd name="T3" fmla="*/ 33 h 33"/>
                <a:gd name="T4" fmla="*/ 7 w 70"/>
                <a:gd name="T5" fmla="*/ 33 h 33"/>
                <a:gd name="T6" fmla="*/ 0 w 70"/>
                <a:gd name="T7" fmla="*/ 26 h 33"/>
                <a:gd name="T8" fmla="*/ 0 w 70"/>
                <a:gd name="T9" fmla="*/ 8 h 33"/>
                <a:gd name="T10" fmla="*/ 7 w 70"/>
                <a:gd name="T11" fmla="*/ 0 h 33"/>
                <a:gd name="T12" fmla="*/ 63 w 70"/>
                <a:gd name="T13" fmla="*/ 0 h 33"/>
                <a:gd name="T14" fmla="*/ 70 w 70"/>
                <a:gd name="T15" fmla="*/ 8 h 33"/>
                <a:gd name="T16" fmla="*/ 70 w 70"/>
                <a:gd name="T17" fmla="*/ 2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33">
                  <a:moveTo>
                    <a:pt x="70" y="26"/>
                  </a:moveTo>
                  <a:cubicBezTo>
                    <a:pt x="70" y="30"/>
                    <a:pt x="67" y="33"/>
                    <a:pt x="63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3" y="33"/>
                    <a:pt x="0" y="30"/>
                    <a:pt x="0" y="2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0"/>
                    <a:pt x="70" y="4"/>
                    <a:pt x="70" y="8"/>
                  </a:cubicBezTo>
                  <a:lnTo>
                    <a:pt x="7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4" name="Freeform 1019"/>
            <p:cNvSpPr>
              <a:spLocks/>
            </p:cNvSpPr>
            <p:nvPr/>
          </p:nvSpPr>
          <p:spPr bwMode="auto">
            <a:xfrm>
              <a:off x="7767638" y="10995026"/>
              <a:ext cx="184150" cy="127000"/>
            </a:xfrm>
            <a:custGeom>
              <a:avLst/>
              <a:gdLst>
                <a:gd name="T0" fmla="*/ 49 w 49"/>
                <a:gd name="T1" fmla="*/ 7 h 34"/>
                <a:gd name="T2" fmla="*/ 42 w 49"/>
                <a:gd name="T3" fmla="*/ 0 h 34"/>
                <a:gd name="T4" fmla="*/ 8 w 49"/>
                <a:gd name="T5" fmla="*/ 0 h 34"/>
                <a:gd name="T6" fmla="*/ 0 w 49"/>
                <a:gd name="T7" fmla="*/ 7 h 34"/>
                <a:gd name="T8" fmla="*/ 0 w 49"/>
                <a:gd name="T9" fmla="*/ 26 h 34"/>
                <a:gd name="T10" fmla="*/ 8 w 49"/>
                <a:gd name="T11" fmla="*/ 34 h 34"/>
                <a:gd name="T12" fmla="*/ 42 w 49"/>
                <a:gd name="T13" fmla="*/ 34 h 34"/>
                <a:gd name="T14" fmla="*/ 49 w 49"/>
                <a:gd name="T15" fmla="*/ 26 h 34"/>
                <a:gd name="T16" fmla="*/ 49 w 49"/>
                <a:gd name="T17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34">
                  <a:moveTo>
                    <a:pt x="49" y="7"/>
                  </a:moveTo>
                  <a:cubicBezTo>
                    <a:pt x="49" y="3"/>
                    <a:pt x="46" y="0"/>
                    <a:pt x="42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6" y="34"/>
                    <a:pt x="49" y="30"/>
                    <a:pt x="49" y="26"/>
                  </a:cubicBezTo>
                  <a:lnTo>
                    <a:pt x="4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5" name="Freeform 1020"/>
            <p:cNvSpPr>
              <a:spLocks/>
            </p:cNvSpPr>
            <p:nvPr/>
          </p:nvSpPr>
          <p:spPr bwMode="auto">
            <a:xfrm>
              <a:off x="8001000" y="10995026"/>
              <a:ext cx="179388" cy="127000"/>
            </a:xfrm>
            <a:custGeom>
              <a:avLst/>
              <a:gdLst>
                <a:gd name="T0" fmla="*/ 48 w 48"/>
                <a:gd name="T1" fmla="*/ 7 h 34"/>
                <a:gd name="T2" fmla="*/ 41 w 48"/>
                <a:gd name="T3" fmla="*/ 0 h 34"/>
                <a:gd name="T4" fmla="*/ 7 w 48"/>
                <a:gd name="T5" fmla="*/ 0 h 34"/>
                <a:gd name="T6" fmla="*/ 0 w 48"/>
                <a:gd name="T7" fmla="*/ 7 h 34"/>
                <a:gd name="T8" fmla="*/ 0 w 48"/>
                <a:gd name="T9" fmla="*/ 26 h 34"/>
                <a:gd name="T10" fmla="*/ 7 w 48"/>
                <a:gd name="T11" fmla="*/ 34 h 34"/>
                <a:gd name="T12" fmla="*/ 41 w 48"/>
                <a:gd name="T13" fmla="*/ 34 h 34"/>
                <a:gd name="T14" fmla="*/ 48 w 48"/>
                <a:gd name="T15" fmla="*/ 26 h 34"/>
                <a:gd name="T16" fmla="*/ 48 w 48"/>
                <a:gd name="T17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34">
                  <a:moveTo>
                    <a:pt x="48" y="7"/>
                  </a:moveTo>
                  <a:cubicBezTo>
                    <a:pt x="48" y="3"/>
                    <a:pt x="45" y="0"/>
                    <a:pt x="4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3" y="34"/>
                    <a:pt x="7" y="34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5" y="34"/>
                    <a:pt x="48" y="30"/>
                    <a:pt x="48" y="26"/>
                  </a:cubicBezTo>
                  <a:lnTo>
                    <a:pt x="4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6" name="Freeform 1021"/>
            <p:cNvSpPr>
              <a:spLocks/>
            </p:cNvSpPr>
            <p:nvPr/>
          </p:nvSpPr>
          <p:spPr bwMode="auto">
            <a:xfrm>
              <a:off x="8229600" y="10995026"/>
              <a:ext cx="184150" cy="127000"/>
            </a:xfrm>
            <a:custGeom>
              <a:avLst/>
              <a:gdLst>
                <a:gd name="T0" fmla="*/ 49 w 49"/>
                <a:gd name="T1" fmla="*/ 7 h 34"/>
                <a:gd name="T2" fmla="*/ 41 w 49"/>
                <a:gd name="T3" fmla="*/ 0 h 34"/>
                <a:gd name="T4" fmla="*/ 7 w 49"/>
                <a:gd name="T5" fmla="*/ 0 h 34"/>
                <a:gd name="T6" fmla="*/ 0 w 49"/>
                <a:gd name="T7" fmla="*/ 7 h 34"/>
                <a:gd name="T8" fmla="*/ 0 w 49"/>
                <a:gd name="T9" fmla="*/ 26 h 34"/>
                <a:gd name="T10" fmla="*/ 7 w 49"/>
                <a:gd name="T11" fmla="*/ 34 h 34"/>
                <a:gd name="T12" fmla="*/ 41 w 49"/>
                <a:gd name="T13" fmla="*/ 34 h 34"/>
                <a:gd name="T14" fmla="*/ 49 w 49"/>
                <a:gd name="T15" fmla="*/ 26 h 34"/>
                <a:gd name="T16" fmla="*/ 49 w 49"/>
                <a:gd name="T17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34">
                  <a:moveTo>
                    <a:pt x="49" y="7"/>
                  </a:moveTo>
                  <a:cubicBezTo>
                    <a:pt x="49" y="3"/>
                    <a:pt x="45" y="0"/>
                    <a:pt x="4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3" y="34"/>
                    <a:pt x="7" y="34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5" y="34"/>
                    <a:pt x="49" y="30"/>
                    <a:pt x="49" y="26"/>
                  </a:cubicBezTo>
                  <a:lnTo>
                    <a:pt x="4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  <p:sp>
          <p:nvSpPr>
            <p:cNvPr id="27" name="Freeform 1022"/>
            <p:cNvSpPr>
              <a:spLocks/>
            </p:cNvSpPr>
            <p:nvPr/>
          </p:nvSpPr>
          <p:spPr bwMode="auto">
            <a:xfrm>
              <a:off x="7835901" y="10821988"/>
              <a:ext cx="498475" cy="150813"/>
            </a:xfrm>
            <a:custGeom>
              <a:avLst/>
              <a:gdLst>
                <a:gd name="T0" fmla="*/ 123 w 133"/>
                <a:gd name="T1" fmla="*/ 17 h 40"/>
                <a:gd name="T2" fmla="*/ 72 w 133"/>
                <a:gd name="T3" fmla="*/ 17 h 40"/>
                <a:gd name="T4" fmla="*/ 72 w 133"/>
                <a:gd name="T5" fmla="*/ 0 h 40"/>
                <a:gd name="T6" fmla="*/ 65 w 133"/>
                <a:gd name="T7" fmla="*/ 0 h 40"/>
                <a:gd name="T8" fmla="*/ 65 w 133"/>
                <a:gd name="T9" fmla="*/ 17 h 40"/>
                <a:gd name="T10" fmla="*/ 10 w 133"/>
                <a:gd name="T11" fmla="*/ 17 h 40"/>
                <a:gd name="T12" fmla="*/ 0 w 133"/>
                <a:gd name="T13" fmla="*/ 26 h 40"/>
                <a:gd name="T14" fmla="*/ 0 w 133"/>
                <a:gd name="T15" fmla="*/ 40 h 40"/>
                <a:gd name="T16" fmla="*/ 5 w 133"/>
                <a:gd name="T17" fmla="*/ 40 h 40"/>
                <a:gd name="T18" fmla="*/ 5 w 133"/>
                <a:gd name="T19" fmla="*/ 26 h 40"/>
                <a:gd name="T20" fmla="*/ 10 w 133"/>
                <a:gd name="T21" fmla="*/ 22 h 40"/>
                <a:gd name="T22" fmla="*/ 65 w 133"/>
                <a:gd name="T23" fmla="*/ 22 h 40"/>
                <a:gd name="T24" fmla="*/ 65 w 133"/>
                <a:gd name="T25" fmla="*/ 40 h 40"/>
                <a:gd name="T26" fmla="*/ 72 w 133"/>
                <a:gd name="T27" fmla="*/ 40 h 40"/>
                <a:gd name="T28" fmla="*/ 72 w 133"/>
                <a:gd name="T29" fmla="*/ 22 h 40"/>
                <a:gd name="T30" fmla="*/ 123 w 133"/>
                <a:gd name="T31" fmla="*/ 22 h 40"/>
                <a:gd name="T32" fmla="*/ 128 w 133"/>
                <a:gd name="T33" fmla="*/ 26 h 40"/>
                <a:gd name="T34" fmla="*/ 128 w 133"/>
                <a:gd name="T35" fmla="*/ 40 h 40"/>
                <a:gd name="T36" fmla="*/ 133 w 133"/>
                <a:gd name="T37" fmla="*/ 40 h 40"/>
                <a:gd name="T38" fmla="*/ 133 w 133"/>
                <a:gd name="T39" fmla="*/ 26 h 40"/>
                <a:gd name="T40" fmla="*/ 123 w 133"/>
                <a:gd name="T4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3" h="40">
                  <a:moveTo>
                    <a:pt x="123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4" y="17"/>
                    <a:pt x="0" y="21"/>
                    <a:pt x="0" y="2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4"/>
                    <a:pt x="7" y="22"/>
                    <a:pt x="10" y="22"/>
                  </a:cubicBezTo>
                  <a:cubicBezTo>
                    <a:pt x="65" y="22"/>
                    <a:pt x="65" y="22"/>
                    <a:pt x="65" y="22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25" y="22"/>
                    <a:pt x="128" y="24"/>
                    <a:pt x="128" y="26"/>
                  </a:cubicBezTo>
                  <a:cubicBezTo>
                    <a:pt x="128" y="40"/>
                    <a:pt x="128" y="40"/>
                    <a:pt x="128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26"/>
                    <a:pt x="133" y="26"/>
                    <a:pt x="133" y="26"/>
                  </a:cubicBezTo>
                  <a:cubicBezTo>
                    <a:pt x="133" y="21"/>
                    <a:pt x="128" y="17"/>
                    <a:pt x="12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Freeform 898"/>
          <p:cNvSpPr>
            <a:spLocks noEditPoints="1"/>
          </p:cNvSpPr>
          <p:nvPr/>
        </p:nvSpPr>
        <p:spPr bwMode="auto">
          <a:xfrm>
            <a:off x="1220499" y="3256254"/>
            <a:ext cx="590550" cy="406004"/>
          </a:xfrm>
          <a:custGeom>
            <a:avLst/>
            <a:gdLst>
              <a:gd name="T0" fmla="*/ 107 w 210"/>
              <a:gd name="T1" fmla="*/ 101 h 144"/>
              <a:gd name="T2" fmla="*/ 94 w 210"/>
              <a:gd name="T3" fmla="*/ 89 h 144"/>
              <a:gd name="T4" fmla="*/ 94 w 210"/>
              <a:gd name="T5" fmla="*/ 80 h 144"/>
              <a:gd name="T6" fmla="*/ 100 w 210"/>
              <a:gd name="T7" fmla="*/ 67 h 144"/>
              <a:gd name="T8" fmla="*/ 102 w 210"/>
              <a:gd name="T9" fmla="*/ 50 h 144"/>
              <a:gd name="T10" fmla="*/ 101 w 210"/>
              <a:gd name="T11" fmla="*/ 32 h 144"/>
              <a:gd name="T12" fmla="*/ 96 w 210"/>
              <a:gd name="T13" fmla="*/ 11 h 144"/>
              <a:gd name="T14" fmla="*/ 88 w 210"/>
              <a:gd name="T15" fmla="*/ 7 h 144"/>
              <a:gd name="T16" fmla="*/ 46 w 210"/>
              <a:gd name="T17" fmla="*/ 45 h 144"/>
              <a:gd name="T18" fmla="*/ 48 w 210"/>
              <a:gd name="T19" fmla="*/ 69 h 144"/>
              <a:gd name="T20" fmla="*/ 53 w 210"/>
              <a:gd name="T21" fmla="*/ 81 h 144"/>
              <a:gd name="T22" fmla="*/ 54 w 210"/>
              <a:gd name="T23" fmla="*/ 89 h 144"/>
              <a:gd name="T24" fmla="*/ 41 w 210"/>
              <a:gd name="T25" fmla="*/ 101 h 144"/>
              <a:gd name="T26" fmla="*/ 1 w 210"/>
              <a:gd name="T27" fmla="*/ 122 h 144"/>
              <a:gd name="T28" fmla="*/ 147 w 210"/>
              <a:gd name="T29" fmla="*/ 144 h 144"/>
              <a:gd name="T30" fmla="*/ 130 w 210"/>
              <a:gd name="T31" fmla="*/ 111 h 144"/>
              <a:gd name="T32" fmla="*/ 155 w 210"/>
              <a:gd name="T33" fmla="*/ 103 h 144"/>
              <a:gd name="T34" fmla="*/ 146 w 210"/>
              <a:gd name="T35" fmla="*/ 95 h 144"/>
              <a:gd name="T36" fmla="*/ 146 w 210"/>
              <a:gd name="T37" fmla="*/ 88 h 144"/>
              <a:gd name="T38" fmla="*/ 150 w 210"/>
              <a:gd name="T39" fmla="*/ 79 h 144"/>
              <a:gd name="T40" fmla="*/ 152 w 210"/>
              <a:gd name="T41" fmla="*/ 67 h 144"/>
              <a:gd name="T42" fmla="*/ 151 w 210"/>
              <a:gd name="T43" fmla="*/ 54 h 144"/>
              <a:gd name="T44" fmla="*/ 147 w 210"/>
              <a:gd name="T45" fmla="*/ 39 h 144"/>
              <a:gd name="T46" fmla="*/ 142 w 210"/>
              <a:gd name="T47" fmla="*/ 36 h 144"/>
              <a:gd name="T48" fmla="*/ 111 w 210"/>
              <a:gd name="T49" fmla="*/ 63 h 144"/>
              <a:gd name="T50" fmla="*/ 113 w 210"/>
              <a:gd name="T51" fmla="*/ 80 h 144"/>
              <a:gd name="T52" fmla="*/ 116 w 210"/>
              <a:gd name="T53" fmla="*/ 89 h 144"/>
              <a:gd name="T54" fmla="*/ 117 w 210"/>
              <a:gd name="T55" fmla="*/ 95 h 144"/>
              <a:gd name="T56" fmla="*/ 122 w 210"/>
              <a:gd name="T57" fmla="*/ 104 h 144"/>
              <a:gd name="T58" fmla="*/ 136 w 210"/>
              <a:gd name="T59" fmla="*/ 109 h 144"/>
              <a:gd name="T60" fmla="*/ 151 w 210"/>
              <a:gd name="T61" fmla="*/ 121 h 144"/>
              <a:gd name="T62" fmla="*/ 151 w 210"/>
              <a:gd name="T63" fmla="*/ 130 h 144"/>
              <a:gd name="T64" fmla="*/ 184 w 210"/>
              <a:gd name="T65" fmla="*/ 134 h 144"/>
              <a:gd name="T66" fmla="*/ 171 w 210"/>
              <a:gd name="T67" fmla="*/ 110 h 144"/>
              <a:gd name="T68" fmla="*/ 201 w 210"/>
              <a:gd name="T69" fmla="*/ 108 h 144"/>
              <a:gd name="T70" fmla="*/ 186 w 210"/>
              <a:gd name="T71" fmla="*/ 102 h 144"/>
              <a:gd name="T72" fmla="*/ 181 w 210"/>
              <a:gd name="T73" fmla="*/ 97 h 144"/>
              <a:gd name="T74" fmla="*/ 184 w 210"/>
              <a:gd name="T75" fmla="*/ 88 h 144"/>
              <a:gd name="T76" fmla="*/ 187 w 210"/>
              <a:gd name="T77" fmla="*/ 83 h 144"/>
              <a:gd name="T78" fmla="*/ 186 w 210"/>
              <a:gd name="T79" fmla="*/ 76 h 144"/>
              <a:gd name="T80" fmla="*/ 186 w 210"/>
              <a:gd name="T81" fmla="*/ 61 h 144"/>
              <a:gd name="T82" fmla="*/ 182 w 210"/>
              <a:gd name="T83" fmla="*/ 58 h 144"/>
              <a:gd name="T84" fmla="*/ 165 w 210"/>
              <a:gd name="T85" fmla="*/ 57 h 144"/>
              <a:gd name="T86" fmla="*/ 158 w 210"/>
              <a:gd name="T87" fmla="*/ 79 h 144"/>
              <a:gd name="T88" fmla="*/ 162 w 210"/>
              <a:gd name="T89" fmla="*/ 87 h 144"/>
              <a:gd name="T90" fmla="*/ 165 w 210"/>
              <a:gd name="T91" fmla="*/ 97 h 144"/>
              <a:gd name="T92" fmla="*/ 161 w 210"/>
              <a:gd name="T93" fmla="*/ 102 h 144"/>
              <a:gd name="T94" fmla="*/ 173 w 210"/>
              <a:gd name="T95" fmla="*/ 107 h 144"/>
              <a:gd name="T96" fmla="*/ 187 w 210"/>
              <a:gd name="T97" fmla="*/ 117 h 144"/>
              <a:gd name="T98" fmla="*/ 187 w 210"/>
              <a:gd name="T99" fmla="*/ 118 h 144"/>
              <a:gd name="T100" fmla="*/ 187 w 210"/>
              <a:gd name="T101" fmla="*/ 125 h 144"/>
              <a:gd name="T102" fmla="*/ 210 w 210"/>
              <a:gd name="T103" fmla="*/ 11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0" h="144">
                <a:moveTo>
                  <a:pt x="130" y="111"/>
                </a:moveTo>
                <a:cubicBezTo>
                  <a:pt x="122" y="108"/>
                  <a:pt x="114" y="104"/>
                  <a:pt x="107" y="101"/>
                </a:cubicBezTo>
                <a:cubicBezTo>
                  <a:pt x="105" y="100"/>
                  <a:pt x="102" y="100"/>
                  <a:pt x="100" y="99"/>
                </a:cubicBezTo>
                <a:cubicBezTo>
                  <a:pt x="98" y="98"/>
                  <a:pt x="95" y="92"/>
                  <a:pt x="94" y="89"/>
                </a:cubicBezTo>
                <a:cubicBezTo>
                  <a:pt x="93" y="89"/>
                  <a:pt x="91" y="89"/>
                  <a:pt x="90" y="88"/>
                </a:cubicBezTo>
                <a:cubicBezTo>
                  <a:pt x="90" y="84"/>
                  <a:pt x="93" y="84"/>
                  <a:pt x="94" y="80"/>
                </a:cubicBezTo>
                <a:cubicBezTo>
                  <a:pt x="95" y="77"/>
                  <a:pt x="94" y="73"/>
                  <a:pt x="96" y="71"/>
                </a:cubicBezTo>
                <a:cubicBezTo>
                  <a:pt x="97" y="69"/>
                  <a:pt x="99" y="69"/>
                  <a:pt x="100" y="67"/>
                </a:cubicBezTo>
                <a:cubicBezTo>
                  <a:pt x="101" y="66"/>
                  <a:pt x="102" y="63"/>
                  <a:pt x="102" y="61"/>
                </a:cubicBezTo>
                <a:cubicBezTo>
                  <a:pt x="103" y="58"/>
                  <a:pt x="103" y="53"/>
                  <a:pt x="102" y="50"/>
                </a:cubicBezTo>
                <a:cubicBezTo>
                  <a:pt x="101" y="48"/>
                  <a:pt x="100" y="48"/>
                  <a:pt x="100" y="46"/>
                </a:cubicBezTo>
                <a:cubicBezTo>
                  <a:pt x="100" y="43"/>
                  <a:pt x="101" y="34"/>
                  <a:pt x="101" y="32"/>
                </a:cubicBezTo>
                <a:cubicBezTo>
                  <a:pt x="101" y="26"/>
                  <a:pt x="101" y="22"/>
                  <a:pt x="100" y="17"/>
                </a:cubicBezTo>
                <a:cubicBezTo>
                  <a:pt x="100" y="17"/>
                  <a:pt x="98" y="12"/>
                  <a:pt x="96" y="11"/>
                </a:cubicBezTo>
                <a:cubicBezTo>
                  <a:pt x="91" y="10"/>
                  <a:pt x="91" y="10"/>
                  <a:pt x="91" y="10"/>
                </a:cubicBezTo>
                <a:cubicBezTo>
                  <a:pt x="88" y="7"/>
                  <a:pt x="88" y="7"/>
                  <a:pt x="88" y="7"/>
                </a:cubicBezTo>
                <a:cubicBezTo>
                  <a:pt x="77" y="0"/>
                  <a:pt x="64" y="5"/>
                  <a:pt x="57" y="8"/>
                </a:cubicBezTo>
                <a:cubicBezTo>
                  <a:pt x="48" y="11"/>
                  <a:pt x="41" y="25"/>
                  <a:pt x="46" y="45"/>
                </a:cubicBezTo>
                <a:cubicBezTo>
                  <a:pt x="46" y="49"/>
                  <a:pt x="44" y="50"/>
                  <a:pt x="44" y="52"/>
                </a:cubicBezTo>
                <a:cubicBezTo>
                  <a:pt x="44" y="56"/>
                  <a:pt x="44" y="66"/>
                  <a:pt x="48" y="69"/>
                </a:cubicBezTo>
                <a:cubicBezTo>
                  <a:pt x="49" y="69"/>
                  <a:pt x="51" y="70"/>
                  <a:pt x="51" y="69"/>
                </a:cubicBezTo>
                <a:cubicBezTo>
                  <a:pt x="52" y="73"/>
                  <a:pt x="52" y="77"/>
                  <a:pt x="53" y="81"/>
                </a:cubicBezTo>
                <a:cubicBezTo>
                  <a:pt x="54" y="84"/>
                  <a:pt x="56" y="84"/>
                  <a:pt x="57" y="88"/>
                </a:cubicBezTo>
                <a:cubicBezTo>
                  <a:pt x="54" y="89"/>
                  <a:pt x="54" y="89"/>
                  <a:pt x="54" y="89"/>
                </a:cubicBezTo>
                <a:cubicBezTo>
                  <a:pt x="52" y="92"/>
                  <a:pt x="50" y="98"/>
                  <a:pt x="47" y="99"/>
                </a:cubicBezTo>
                <a:cubicBezTo>
                  <a:pt x="45" y="100"/>
                  <a:pt x="43" y="100"/>
                  <a:pt x="41" y="101"/>
                </a:cubicBezTo>
                <a:cubicBezTo>
                  <a:pt x="34" y="104"/>
                  <a:pt x="25" y="108"/>
                  <a:pt x="18" y="111"/>
                </a:cubicBezTo>
                <a:cubicBezTo>
                  <a:pt x="11" y="114"/>
                  <a:pt x="3" y="115"/>
                  <a:pt x="1" y="122"/>
                </a:cubicBezTo>
                <a:cubicBezTo>
                  <a:pt x="1" y="127"/>
                  <a:pt x="0" y="138"/>
                  <a:pt x="0" y="144"/>
                </a:cubicBezTo>
                <a:cubicBezTo>
                  <a:pt x="147" y="144"/>
                  <a:pt x="147" y="144"/>
                  <a:pt x="147" y="144"/>
                </a:cubicBezTo>
                <a:cubicBezTo>
                  <a:pt x="147" y="138"/>
                  <a:pt x="147" y="127"/>
                  <a:pt x="147" y="122"/>
                </a:cubicBezTo>
                <a:cubicBezTo>
                  <a:pt x="145" y="115"/>
                  <a:pt x="137" y="114"/>
                  <a:pt x="130" y="111"/>
                </a:cubicBezTo>
                <a:close/>
                <a:moveTo>
                  <a:pt x="171" y="110"/>
                </a:moveTo>
                <a:cubicBezTo>
                  <a:pt x="166" y="108"/>
                  <a:pt x="160" y="105"/>
                  <a:pt x="155" y="103"/>
                </a:cubicBezTo>
                <a:cubicBezTo>
                  <a:pt x="153" y="103"/>
                  <a:pt x="152" y="102"/>
                  <a:pt x="150" y="102"/>
                </a:cubicBezTo>
                <a:cubicBezTo>
                  <a:pt x="149" y="101"/>
                  <a:pt x="147" y="97"/>
                  <a:pt x="146" y="95"/>
                </a:cubicBezTo>
                <a:cubicBezTo>
                  <a:pt x="145" y="94"/>
                  <a:pt x="144" y="94"/>
                  <a:pt x="143" y="94"/>
                </a:cubicBezTo>
                <a:cubicBezTo>
                  <a:pt x="143" y="91"/>
                  <a:pt x="145" y="91"/>
                  <a:pt x="146" y="88"/>
                </a:cubicBezTo>
                <a:cubicBezTo>
                  <a:pt x="147" y="86"/>
                  <a:pt x="146" y="84"/>
                  <a:pt x="147" y="82"/>
                </a:cubicBezTo>
                <a:cubicBezTo>
                  <a:pt x="148" y="80"/>
                  <a:pt x="150" y="80"/>
                  <a:pt x="150" y="79"/>
                </a:cubicBezTo>
                <a:cubicBezTo>
                  <a:pt x="151" y="78"/>
                  <a:pt x="152" y="76"/>
                  <a:pt x="152" y="75"/>
                </a:cubicBezTo>
                <a:cubicBezTo>
                  <a:pt x="152" y="72"/>
                  <a:pt x="153" y="69"/>
                  <a:pt x="152" y="67"/>
                </a:cubicBezTo>
                <a:cubicBezTo>
                  <a:pt x="151" y="65"/>
                  <a:pt x="150" y="65"/>
                  <a:pt x="150" y="64"/>
                </a:cubicBezTo>
                <a:cubicBezTo>
                  <a:pt x="150" y="62"/>
                  <a:pt x="151" y="55"/>
                  <a:pt x="151" y="54"/>
                </a:cubicBezTo>
                <a:cubicBezTo>
                  <a:pt x="151" y="50"/>
                  <a:pt x="151" y="47"/>
                  <a:pt x="150" y="43"/>
                </a:cubicBezTo>
                <a:cubicBezTo>
                  <a:pt x="150" y="43"/>
                  <a:pt x="149" y="40"/>
                  <a:pt x="147" y="39"/>
                </a:cubicBezTo>
                <a:cubicBezTo>
                  <a:pt x="144" y="38"/>
                  <a:pt x="144" y="38"/>
                  <a:pt x="144" y="38"/>
                </a:cubicBezTo>
                <a:cubicBezTo>
                  <a:pt x="142" y="36"/>
                  <a:pt x="142" y="36"/>
                  <a:pt x="142" y="36"/>
                </a:cubicBezTo>
                <a:cubicBezTo>
                  <a:pt x="133" y="31"/>
                  <a:pt x="124" y="35"/>
                  <a:pt x="120" y="37"/>
                </a:cubicBezTo>
                <a:cubicBezTo>
                  <a:pt x="113" y="39"/>
                  <a:pt x="108" y="49"/>
                  <a:pt x="111" y="63"/>
                </a:cubicBezTo>
                <a:cubicBezTo>
                  <a:pt x="112" y="66"/>
                  <a:pt x="110" y="67"/>
                  <a:pt x="110" y="68"/>
                </a:cubicBezTo>
                <a:cubicBezTo>
                  <a:pt x="110" y="71"/>
                  <a:pt x="111" y="78"/>
                  <a:pt x="113" y="80"/>
                </a:cubicBezTo>
                <a:cubicBezTo>
                  <a:pt x="114" y="80"/>
                  <a:pt x="116" y="81"/>
                  <a:pt x="116" y="81"/>
                </a:cubicBezTo>
                <a:cubicBezTo>
                  <a:pt x="116" y="84"/>
                  <a:pt x="116" y="86"/>
                  <a:pt x="116" y="89"/>
                </a:cubicBezTo>
                <a:cubicBezTo>
                  <a:pt x="117" y="91"/>
                  <a:pt x="119" y="91"/>
                  <a:pt x="119" y="94"/>
                </a:cubicBezTo>
                <a:cubicBezTo>
                  <a:pt x="117" y="95"/>
                  <a:pt x="117" y="95"/>
                  <a:pt x="117" y="95"/>
                </a:cubicBezTo>
                <a:cubicBezTo>
                  <a:pt x="116" y="96"/>
                  <a:pt x="115" y="99"/>
                  <a:pt x="114" y="100"/>
                </a:cubicBezTo>
                <a:cubicBezTo>
                  <a:pt x="117" y="101"/>
                  <a:pt x="119" y="103"/>
                  <a:pt x="122" y="104"/>
                </a:cubicBezTo>
                <a:cubicBezTo>
                  <a:pt x="125" y="105"/>
                  <a:pt x="128" y="106"/>
                  <a:pt x="131" y="108"/>
                </a:cubicBezTo>
                <a:cubicBezTo>
                  <a:pt x="133" y="108"/>
                  <a:pt x="134" y="109"/>
                  <a:pt x="136" y="109"/>
                </a:cubicBezTo>
                <a:cubicBezTo>
                  <a:pt x="141" y="111"/>
                  <a:pt x="148" y="114"/>
                  <a:pt x="150" y="121"/>
                </a:cubicBezTo>
                <a:cubicBezTo>
                  <a:pt x="151" y="121"/>
                  <a:pt x="151" y="121"/>
                  <a:pt x="151" y="121"/>
                </a:cubicBezTo>
                <a:cubicBezTo>
                  <a:pt x="151" y="122"/>
                  <a:pt x="151" y="122"/>
                  <a:pt x="151" y="122"/>
                </a:cubicBezTo>
                <a:cubicBezTo>
                  <a:pt x="151" y="124"/>
                  <a:pt x="151" y="127"/>
                  <a:pt x="151" y="130"/>
                </a:cubicBezTo>
                <a:cubicBezTo>
                  <a:pt x="151" y="131"/>
                  <a:pt x="151" y="133"/>
                  <a:pt x="151" y="134"/>
                </a:cubicBezTo>
                <a:cubicBezTo>
                  <a:pt x="184" y="134"/>
                  <a:pt x="184" y="134"/>
                  <a:pt x="184" y="134"/>
                </a:cubicBezTo>
                <a:cubicBezTo>
                  <a:pt x="184" y="130"/>
                  <a:pt x="184" y="121"/>
                  <a:pt x="184" y="118"/>
                </a:cubicBezTo>
                <a:cubicBezTo>
                  <a:pt x="182" y="113"/>
                  <a:pt x="176" y="112"/>
                  <a:pt x="171" y="110"/>
                </a:cubicBezTo>
                <a:close/>
                <a:moveTo>
                  <a:pt x="210" y="113"/>
                </a:moveTo>
                <a:cubicBezTo>
                  <a:pt x="208" y="110"/>
                  <a:pt x="204" y="109"/>
                  <a:pt x="201" y="108"/>
                </a:cubicBezTo>
                <a:cubicBezTo>
                  <a:pt x="197" y="106"/>
                  <a:pt x="193" y="105"/>
                  <a:pt x="190" y="103"/>
                </a:cubicBezTo>
                <a:cubicBezTo>
                  <a:pt x="188" y="103"/>
                  <a:pt x="187" y="103"/>
                  <a:pt x="186" y="102"/>
                </a:cubicBezTo>
                <a:cubicBezTo>
                  <a:pt x="185" y="101"/>
                  <a:pt x="184" y="99"/>
                  <a:pt x="183" y="97"/>
                </a:cubicBezTo>
                <a:cubicBezTo>
                  <a:pt x="183" y="97"/>
                  <a:pt x="182" y="97"/>
                  <a:pt x="181" y="97"/>
                </a:cubicBezTo>
                <a:cubicBezTo>
                  <a:pt x="181" y="95"/>
                  <a:pt x="183" y="95"/>
                  <a:pt x="183" y="93"/>
                </a:cubicBezTo>
                <a:cubicBezTo>
                  <a:pt x="184" y="91"/>
                  <a:pt x="183" y="89"/>
                  <a:pt x="184" y="88"/>
                </a:cubicBezTo>
                <a:cubicBezTo>
                  <a:pt x="185" y="87"/>
                  <a:pt x="186" y="87"/>
                  <a:pt x="186" y="86"/>
                </a:cubicBezTo>
                <a:cubicBezTo>
                  <a:pt x="187" y="86"/>
                  <a:pt x="187" y="84"/>
                  <a:pt x="187" y="83"/>
                </a:cubicBezTo>
                <a:cubicBezTo>
                  <a:pt x="188" y="82"/>
                  <a:pt x="188" y="79"/>
                  <a:pt x="187" y="78"/>
                </a:cubicBezTo>
                <a:cubicBezTo>
                  <a:pt x="187" y="77"/>
                  <a:pt x="186" y="77"/>
                  <a:pt x="186" y="76"/>
                </a:cubicBezTo>
                <a:cubicBezTo>
                  <a:pt x="186" y="74"/>
                  <a:pt x="187" y="70"/>
                  <a:pt x="187" y="69"/>
                </a:cubicBezTo>
                <a:cubicBezTo>
                  <a:pt x="187" y="66"/>
                  <a:pt x="187" y="64"/>
                  <a:pt x="186" y="61"/>
                </a:cubicBezTo>
                <a:cubicBezTo>
                  <a:pt x="186" y="61"/>
                  <a:pt x="185" y="59"/>
                  <a:pt x="184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0" y="57"/>
                  <a:pt x="180" y="57"/>
                  <a:pt x="180" y="57"/>
                </a:cubicBezTo>
                <a:cubicBezTo>
                  <a:pt x="175" y="53"/>
                  <a:pt x="168" y="55"/>
                  <a:pt x="165" y="57"/>
                </a:cubicBezTo>
                <a:cubicBezTo>
                  <a:pt x="160" y="58"/>
                  <a:pt x="157" y="65"/>
                  <a:pt x="159" y="75"/>
                </a:cubicBezTo>
                <a:cubicBezTo>
                  <a:pt x="160" y="77"/>
                  <a:pt x="158" y="78"/>
                  <a:pt x="158" y="79"/>
                </a:cubicBezTo>
                <a:cubicBezTo>
                  <a:pt x="158" y="81"/>
                  <a:pt x="159" y="86"/>
                  <a:pt x="160" y="87"/>
                </a:cubicBezTo>
                <a:cubicBezTo>
                  <a:pt x="161" y="87"/>
                  <a:pt x="162" y="87"/>
                  <a:pt x="162" y="87"/>
                </a:cubicBezTo>
                <a:cubicBezTo>
                  <a:pt x="162" y="89"/>
                  <a:pt x="162" y="91"/>
                  <a:pt x="163" y="93"/>
                </a:cubicBezTo>
                <a:cubicBezTo>
                  <a:pt x="163" y="95"/>
                  <a:pt x="164" y="95"/>
                  <a:pt x="165" y="97"/>
                </a:cubicBezTo>
                <a:cubicBezTo>
                  <a:pt x="163" y="97"/>
                  <a:pt x="163" y="97"/>
                  <a:pt x="163" y="97"/>
                </a:cubicBezTo>
                <a:cubicBezTo>
                  <a:pt x="163" y="98"/>
                  <a:pt x="162" y="101"/>
                  <a:pt x="161" y="102"/>
                </a:cubicBezTo>
                <a:cubicBezTo>
                  <a:pt x="162" y="103"/>
                  <a:pt x="164" y="103"/>
                  <a:pt x="166" y="104"/>
                </a:cubicBezTo>
                <a:cubicBezTo>
                  <a:pt x="168" y="105"/>
                  <a:pt x="171" y="106"/>
                  <a:pt x="173" y="107"/>
                </a:cubicBezTo>
                <a:cubicBezTo>
                  <a:pt x="174" y="107"/>
                  <a:pt x="175" y="108"/>
                  <a:pt x="176" y="108"/>
                </a:cubicBezTo>
                <a:cubicBezTo>
                  <a:pt x="180" y="110"/>
                  <a:pt x="185" y="111"/>
                  <a:pt x="187" y="117"/>
                </a:cubicBezTo>
                <a:cubicBezTo>
                  <a:pt x="187" y="117"/>
                  <a:pt x="187" y="117"/>
                  <a:pt x="187" y="117"/>
                </a:cubicBezTo>
                <a:cubicBezTo>
                  <a:pt x="187" y="118"/>
                  <a:pt x="187" y="118"/>
                  <a:pt x="187" y="118"/>
                </a:cubicBezTo>
                <a:cubicBezTo>
                  <a:pt x="187" y="119"/>
                  <a:pt x="187" y="121"/>
                  <a:pt x="187" y="124"/>
                </a:cubicBezTo>
                <a:cubicBezTo>
                  <a:pt x="187" y="124"/>
                  <a:pt x="187" y="124"/>
                  <a:pt x="187" y="125"/>
                </a:cubicBezTo>
                <a:cubicBezTo>
                  <a:pt x="210" y="125"/>
                  <a:pt x="210" y="125"/>
                  <a:pt x="210" y="125"/>
                </a:cubicBezTo>
                <a:cubicBezTo>
                  <a:pt x="210" y="121"/>
                  <a:pt x="210" y="116"/>
                  <a:pt x="210" y="113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schemeClr val="bg1"/>
              </a:solidFill>
            </a:endParaRPr>
          </a:p>
        </p:txBody>
      </p:sp>
      <p:sp>
        <p:nvSpPr>
          <p:cNvPr id="29" name="Freeform 1512"/>
          <p:cNvSpPr>
            <a:spLocks noEditPoints="1"/>
          </p:cNvSpPr>
          <p:nvPr/>
        </p:nvSpPr>
        <p:spPr bwMode="auto">
          <a:xfrm>
            <a:off x="4900958" y="3188985"/>
            <a:ext cx="506016" cy="540544"/>
          </a:xfrm>
          <a:custGeom>
            <a:avLst/>
            <a:gdLst>
              <a:gd name="T0" fmla="*/ 180 w 180"/>
              <a:gd name="T1" fmla="*/ 67 h 192"/>
              <a:gd name="T2" fmla="*/ 179 w 180"/>
              <a:gd name="T3" fmla="*/ 64 h 192"/>
              <a:gd name="T4" fmla="*/ 178 w 180"/>
              <a:gd name="T5" fmla="*/ 63 h 192"/>
              <a:gd name="T6" fmla="*/ 91 w 180"/>
              <a:gd name="T7" fmla="*/ 1 h 192"/>
              <a:gd name="T8" fmla="*/ 89 w 180"/>
              <a:gd name="T9" fmla="*/ 1 h 192"/>
              <a:gd name="T10" fmla="*/ 40 w 180"/>
              <a:gd name="T11" fmla="*/ 0 h 192"/>
              <a:gd name="T12" fmla="*/ 37 w 180"/>
              <a:gd name="T13" fmla="*/ 2 h 192"/>
              <a:gd name="T14" fmla="*/ 38 w 180"/>
              <a:gd name="T15" fmla="*/ 6 h 192"/>
              <a:gd name="T16" fmla="*/ 60 w 180"/>
              <a:gd name="T17" fmla="*/ 22 h 192"/>
              <a:gd name="T18" fmla="*/ 50 w 180"/>
              <a:gd name="T19" fmla="*/ 30 h 192"/>
              <a:gd name="T20" fmla="*/ 49 w 180"/>
              <a:gd name="T21" fmla="*/ 30 h 192"/>
              <a:gd name="T22" fmla="*/ 1 w 180"/>
              <a:gd name="T23" fmla="*/ 64 h 192"/>
              <a:gd name="T24" fmla="*/ 0 w 180"/>
              <a:gd name="T25" fmla="*/ 67 h 192"/>
              <a:gd name="T26" fmla="*/ 0 w 180"/>
              <a:gd name="T27" fmla="*/ 67 h 192"/>
              <a:gd name="T28" fmla="*/ 0 w 180"/>
              <a:gd name="T29" fmla="*/ 67 h 192"/>
              <a:gd name="T30" fmla="*/ 0 w 180"/>
              <a:gd name="T31" fmla="*/ 127 h 192"/>
              <a:gd name="T32" fmla="*/ 1 w 180"/>
              <a:gd name="T33" fmla="*/ 130 h 192"/>
              <a:gd name="T34" fmla="*/ 88 w 180"/>
              <a:gd name="T35" fmla="*/ 192 h 192"/>
              <a:gd name="T36" fmla="*/ 88 w 180"/>
              <a:gd name="T37" fmla="*/ 192 h 192"/>
              <a:gd name="T38" fmla="*/ 88 w 180"/>
              <a:gd name="T39" fmla="*/ 192 h 192"/>
              <a:gd name="T40" fmla="*/ 90 w 180"/>
              <a:gd name="T41" fmla="*/ 192 h 192"/>
              <a:gd name="T42" fmla="*/ 92 w 180"/>
              <a:gd name="T43" fmla="*/ 192 h 192"/>
              <a:gd name="T44" fmla="*/ 179 w 180"/>
              <a:gd name="T45" fmla="*/ 130 h 192"/>
              <a:gd name="T46" fmla="*/ 180 w 180"/>
              <a:gd name="T47" fmla="*/ 127 h 192"/>
              <a:gd name="T48" fmla="*/ 180 w 180"/>
              <a:gd name="T49" fmla="*/ 67 h 192"/>
              <a:gd name="T50" fmla="*/ 180 w 180"/>
              <a:gd name="T51" fmla="*/ 67 h 192"/>
              <a:gd name="T52" fmla="*/ 51 w 180"/>
              <a:gd name="T53" fmla="*/ 7 h 192"/>
              <a:gd name="T54" fmla="*/ 88 w 180"/>
              <a:gd name="T55" fmla="*/ 8 h 192"/>
              <a:gd name="T56" fmla="*/ 165 w 180"/>
              <a:gd name="T57" fmla="*/ 62 h 192"/>
              <a:gd name="T58" fmla="*/ 128 w 180"/>
              <a:gd name="T59" fmla="*/ 61 h 192"/>
              <a:gd name="T60" fmla="*/ 51 w 180"/>
              <a:gd name="T61" fmla="*/ 7 h 192"/>
              <a:gd name="T62" fmla="*/ 86 w 180"/>
              <a:gd name="T63" fmla="*/ 182 h 192"/>
              <a:gd name="T64" fmla="*/ 7 w 180"/>
              <a:gd name="T65" fmla="*/ 126 h 192"/>
              <a:gd name="T66" fmla="*/ 7 w 180"/>
              <a:gd name="T67" fmla="*/ 74 h 192"/>
              <a:gd name="T68" fmla="*/ 86 w 180"/>
              <a:gd name="T69" fmla="*/ 131 h 192"/>
              <a:gd name="T70" fmla="*/ 86 w 180"/>
              <a:gd name="T71" fmla="*/ 182 h 192"/>
              <a:gd name="T72" fmla="*/ 90 w 180"/>
              <a:gd name="T73" fmla="*/ 124 h 192"/>
              <a:gd name="T74" fmla="*/ 9 w 180"/>
              <a:gd name="T75" fmla="*/ 67 h 192"/>
              <a:gd name="T76" fmla="*/ 48 w 180"/>
              <a:gd name="T77" fmla="*/ 39 h 192"/>
              <a:gd name="T78" fmla="*/ 129 w 180"/>
              <a:gd name="T79" fmla="*/ 96 h 192"/>
              <a:gd name="T80" fmla="*/ 90 w 180"/>
              <a:gd name="T81" fmla="*/ 124 h 192"/>
              <a:gd name="T82" fmla="*/ 173 w 180"/>
              <a:gd name="T83" fmla="*/ 126 h 192"/>
              <a:gd name="T84" fmla="*/ 94 w 180"/>
              <a:gd name="T85" fmla="*/ 182 h 192"/>
              <a:gd name="T86" fmla="*/ 94 w 180"/>
              <a:gd name="T87" fmla="*/ 131 h 192"/>
              <a:gd name="T88" fmla="*/ 173 w 180"/>
              <a:gd name="T89" fmla="*/ 74 h 192"/>
              <a:gd name="T90" fmla="*/ 173 w 180"/>
              <a:gd name="T91" fmla="*/ 126 h 192"/>
              <a:gd name="T92" fmla="*/ 75 w 180"/>
              <a:gd name="T93" fmla="*/ 135 h 192"/>
              <a:gd name="T94" fmla="*/ 14 w 180"/>
              <a:gd name="T95" fmla="*/ 92 h 192"/>
              <a:gd name="T96" fmla="*/ 14 w 180"/>
              <a:gd name="T97" fmla="*/ 119 h 192"/>
              <a:gd name="T98" fmla="*/ 75 w 180"/>
              <a:gd name="T99" fmla="*/ 162 h 192"/>
              <a:gd name="T100" fmla="*/ 75 w 180"/>
              <a:gd name="T101" fmla="*/ 135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80" h="192">
                <a:moveTo>
                  <a:pt x="180" y="67"/>
                </a:moveTo>
                <a:cubicBezTo>
                  <a:pt x="180" y="66"/>
                  <a:pt x="180" y="65"/>
                  <a:pt x="179" y="64"/>
                </a:cubicBezTo>
                <a:cubicBezTo>
                  <a:pt x="179" y="64"/>
                  <a:pt x="179" y="63"/>
                  <a:pt x="178" y="63"/>
                </a:cubicBezTo>
                <a:cubicBezTo>
                  <a:pt x="91" y="1"/>
                  <a:pt x="91" y="1"/>
                  <a:pt x="91" y="1"/>
                </a:cubicBezTo>
                <a:cubicBezTo>
                  <a:pt x="91" y="1"/>
                  <a:pt x="90" y="1"/>
                  <a:pt x="89" y="1"/>
                </a:cubicBezTo>
                <a:cubicBezTo>
                  <a:pt x="40" y="0"/>
                  <a:pt x="40" y="0"/>
                  <a:pt x="40" y="0"/>
                </a:cubicBezTo>
                <a:cubicBezTo>
                  <a:pt x="39" y="0"/>
                  <a:pt x="37" y="1"/>
                  <a:pt x="37" y="2"/>
                </a:cubicBezTo>
                <a:cubicBezTo>
                  <a:pt x="36" y="3"/>
                  <a:pt x="37" y="5"/>
                  <a:pt x="38" y="6"/>
                </a:cubicBezTo>
                <a:cubicBezTo>
                  <a:pt x="60" y="22"/>
                  <a:pt x="60" y="22"/>
                  <a:pt x="60" y="22"/>
                </a:cubicBezTo>
                <a:cubicBezTo>
                  <a:pt x="50" y="30"/>
                  <a:pt x="50" y="30"/>
                  <a:pt x="50" y="30"/>
                </a:cubicBezTo>
                <a:cubicBezTo>
                  <a:pt x="49" y="30"/>
                  <a:pt x="49" y="30"/>
                  <a:pt x="49" y="30"/>
                </a:cubicBezTo>
                <a:cubicBezTo>
                  <a:pt x="1" y="64"/>
                  <a:pt x="1" y="64"/>
                  <a:pt x="1" y="64"/>
                </a:cubicBezTo>
                <a:cubicBezTo>
                  <a:pt x="0" y="65"/>
                  <a:pt x="0" y="66"/>
                  <a:pt x="0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27"/>
                  <a:pt x="0" y="127"/>
                  <a:pt x="0" y="127"/>
                </a:cubicBezTo>
                <a:cubicBezTo>
                  <a:pt x="1" y="130"/>
                  <a:pt x="1" y="130"/>
                  <a:pt x="1" y="130"/>
                </a:cubicBezTo>
                <a:cubicBezTo>
                  <a:pt x="88" y="192"/>
                  <a:pt x="88" y="192"/>
                  <a:pt x="88" y="192"/>
                </a:cubicBezTo>
                <a:cubicBezTo>
                  <a:pt x="88" y="192"/>
                  <a:pt x="88" y="192"/>
                  <a:pt x="88" y="192"/>
                </a:cubicBezTo>
                <a:cubicBezTo>
                  <a:pt x="88" y="192"/>
                  <a:pt x="88" y="192"/>
                  <a:pt x="88" y="192"/>
                </a:cubicBezTo>
                <a:cubicBezTo>
                  <a:pt x="89" y="192"/>
                  <a:pt x="90" y="192"/>
                  <a:pt x="90" y="192"/>
                </a:cubicBezTo>
                <a:cubicBezTo>
                  <a:pt x="91" y="192"/>
                  <a:pt x="92" y="192"/>
                  <a:pt x="92" y="19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0" y="130"/>
                  <a:pt x="180" y="129"/>
                  <a:pt x="180" y="127"/>
                </a:cubicBezTo>
                <a:cubicBezTo>
                  <a:pt x="180" y="67"/>
                  <a:pt x="180" y="67"/>
                  <a:pt x="180" y="67"/>
                </a:cubicBezTo>
                <a:cubicBezTo>
                  <a:pt x="180" y="67"/>
                  <a:pt x="180" y="67"/>
                  <a:pt x="180" y="67"/>
                </a:cubicBezTo>
                <a:close/>
                <a:moveTo>
                  <a:pt x="51" y="7"/>
                </a:moveTo>
                <a:cubicBezTo>
                  <a:pt x="88" y="8"/>
                  <a:pt x="88" y="8"/>
                  <a:pt x="88" y="8"/>
                </a:cubicBezTo>
                <a:cubicBezTo>
                  <a:pt x="165" y="62"/>
                  <a:pt x="165" y="62"/>
                  <a:pt x="165" y="62"/>
                </a:cubicBezTo>
                <a:cubicBezTo>
                  <a:pt x="128" y="61"/>
                  <a:pt x="128" y="61"/>
                  <a:pt x="128" y="61"/>
                </a:cubicBezTo>
                <a:lnTo>
                  <a:pt x="51" y="7"/>
                </a:lnTo>
                <a:close/>
                <a:moveTo>
                  <a:pt x="86" y="182"/>
                </a:moveTo>
                <a:cubicBezTo>
                  <a:pt x="7" y="126"/>
                  <a:pt x="7" y="126"/>
                  <a:pt x="7" y="126"/>
                </a:cubicBezTo>
                <a:cubicBezTo>
                  <a:pt x="7" y="74"/>
                  <a:pt x="7" y="74"/>
                  <a:pt x="7" y="74"/>
                </a:cubicBezTo>
                <a:cubicBezTo>
                  <a:pt x="86" y="131"/>
                  <a:pt x="86" y="131"/>
                  <a:pt x="86" y="131"/>
                </a:cubicBezTo>
                <a:lnTo>
                  <a:pt x="86" y="182"/>
                </a:lnTo>
                <a:close/>
                <a:moveTo>
                  <a:pt x="90" y="124"/>
                </a:moveTo>
                <a:cubicBezTo>
                  <a:pt x="9" y="67"/>
                  <a:pt x="9" y="67"/>
                  <a:pt x="9" y="67"/>
                </a:cubicBezTo>
                <a:cubicBezTo>
                  <a:pt x="48" y="39"/>
                  <a:pt x="48" y="39"/>
                  <a:pt x="48" y="39"/>
                </a:cubicBezTo>
                <a:cubicBezTo>
                  <a:pt x="129" y="96"/>
                  <a:pt x="129" y="96"/>
                  <a:pt x="129" y="96"/>
                </a:cubicBezTo>
                <a:lnTo>
                  <a:pt x="90" y="124"/>
                </a:lnTo>
                <a:close/>
                <a:moveTo>
                  <a:pt x="173" y="126"/>
                </a:moveTo>
                <a:cubicBezTo>
                  <a:pt x="94" y="182"/>
                  <a:pt x="94" y="182"/>
                  <a:pt x="94" y="182"/>
                </a:cubicBezTo>
                <a:cubicBezTo>
                  <a:pt x="94" y="131"/>
                  <a:pt x="94" y="131"/>
                  <a:pt x="94" y="131"/>
                </a:cubicBezTo>
                <a:cubicBezTo>
                  <a:pt x="173" y="74"/>
                  <a:pt x="173" y="74"/>
                  <a:pt x="173" y="74"/>
                </a:cubicBezTo>
                <a:lnTo>
                  <a:pt x="173" y="126"/>
                </a:lnTo>
                <a:close/>
                <a:moveTo>
                  <a:pt x="75" y="135"/>
                </a:moveTo>
                <a:cubicBezTo>
                  <a:pt x="14" y="92"/>
                  <a:pt x="14" y="92"/>
                  <a:pt x="14" y="92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75" y="162"/>
                  <a:pt x="75" y="162"/>
                  <a:pt x="75" y="162"/>
                </a:cubicBezTo>
                <a:lnTo>
                  <a:pt x="75" y="135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solidFill>
                <a:schemeClr val="bg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891105" y="1838295"/>
            <a:ext cx="2374330" cy="369330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  <a:endParaRPr lang="zh-CN" altLang="en-US" sz="9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564059" y="1604460"/>
            <a:ext cx="1422180" cy="203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539784" y="1838295"/>
            <a:ext cx="2374330" cy="369330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  <a:endParaRPr lang="zh-CN" altLang="en-US" sz="9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569472" y="3052470"/>
            <a:ext cx="1422180" cy="203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545197" y="3286305"/>
            <a:ext cx="2374330" cy="369330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  <a:endParaRPr lang="zh-CN" altLang="en-US" sz="9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901838" y="3078232"/>
            <a:ext cx="1422180" cy="203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877563" y="3312066"/>
            <a:ext cx="2374330" cy="369330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  <a:endParaRPr lang="zh-CN" altLang="en-US" sz="900" dirty="0">
              <a:solidFill>
                <a:schemeClr val="bg1"/>
              </a:solidFill>
              <a:latin typeface="+mj-ea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678" y="0"/>
            <a:ext cx="6597731" cy="454372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1737827" y="4610035"/>
            <a:ext cx="4642593" cy="300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这种加密都是自己加密自己解密。对加固别的</a:t>
            </a:r>
            <a:r>
              <a:rPr kumimoji="1" lang="en-US" altLang="zh-CN" dirty="0" err="1" smtClean="0"/>
              <a:t>apk</a:t>
            </a:r>
            <a:r>
              <a:rPr kumimoji="1" lang="zh-CN" altLang="en-US" dirty="0" smtClean="0"/>
              <a:t>不实用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084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800" decel="100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7" grpId="0"/>
      <p:bldP spid="8" grpId="0" animBg="1"/>
      <p:bldP spid="9" grpId="0" animBg="1"/>
      <p:bldP spid="10" grpId="0" animBg="1"/>
      <p:bldP spid="11" grpId="0" animBg="1"/>
      <p:bldP spid="28" grpId="0" animBg="1"/>
      <p:bldP spid="29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研究过程及方法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6"/>
          <p:cNvSpPr/>
          <p:nvPr/>
        </p:nvSpPr>
        <p:spPr>
          <a:xfrm rot="16200000">
            <a:off x="3213513" y="1787116"/>
            <a:ext cx="1057275" cy="884391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rgbClr val="212121"/>
                </a:solidFill>
              </a:rPr>
              <a:t>01</a:t>
            </a:r>
            <a:endParaRPr lang="zh-CN" altLang="en-US" sz="4050" dirty="0">
              <a:solidFill>
                <a:srgbClr val="212121"/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6200000">
            <a:off x="4573681" y="1787114"/>
            <a:ext cx="1057275" cy="884391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rgbClr val="212121"/>
                </a:solidFill>
              </a:rPr>
              <a:t>02</a:t>
            </a:r>
            <a:endParaRPr lang="zh-CN" altLang="en-US" sz="4050" dirty="0">
              <a:solidFill>
                <a:srgbClr val="212121"/>
              </a:solidFill>
            </a:endParaRPr>
          </a:p>
        </p:txBody>
      </p:sp>
      <p:sp>
        <p:nvSpPr>
          <p:cNvPr id="9" name="任意多边形 8"/>
          <p:cNvSpPr/>
          <p:nvPr/>
        </p:nvSpPr>
        <p:spPr>
          <a:xfrm rot="16200000">
            <a:off x="3199225" y="3072990"/>
            <a:ext cx="1057275" cy="884392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rgbClr val="212121"/>
                </a:solidFill>
              </a:rPr>
              <a:t>03</a:t>
            </a:r>
            <a:endParaRPr lang="zh-CN" altLang="en-US" sz="4050" dirty="0">
              <a:solidFill>
                <a:srgbClr val="212121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 rot="16200000">
            <a:off x="4559393" y="3072989"/>
            <a:ext cx="1057275" cy="884391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rgbClr val="212121"/>
                </a:solidFill>
              </a:rPr>
              <a:t>04</a:t>
            </a:r>
            <a:endParaRPr lang="zh-CN" altLang="en-US" sz="4050" dirty="0">
              <a:solidFill>
                <a:srgbClr val="21212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073226" y="1799527"/>
            <a:ext cx="2489821" cy="692495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</p:txBody>
      </p:sp>
      <p:sp>
        <p:nvSpPr>
          <p:cNvPr id="12" name="矩形 11"/>
          <p:cNvSpPr/>
          <p:nvPr/>
        </p:nvSpPr>
        <p:spPr>
          <a:xfrm>
            <a:off x="6073226" y="3082762"/>
            <a:ext cx="2489821" cy="81945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endParaRPr lang="en-US" altLang="zh-CN" sz="825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53633" y="1794967"/>
            <a:ext cx="2489821" cy="81945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algn="r"/>
            <a:r>
              <a:rPr lang="en-US" altLang="zh-CN" sz="825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4" name="矩形 13"/>
          <p:cNvSpPr/>
          <p:nvPr/>
        </p:nvSpPr>
        <p:spPr>
          <a:xfrm>
            <a:off x="1153633" y="3078202"/>
            <a:ext cx="2489821" cy="81945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algn="r"/>
            <a:r>
              <a:rPr lang="en-US" altLang="zh-CN" sz="825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58" y="0"/>
            <a:ext cx="7308115" cy="4524866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659117" y="4615346"/>
            <a:ext cx="542041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</a:rPr>
              <a:t>这种方式都需要在加载资源的地方调用自己实现的加载资源的基类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52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500"/>
                            </p:stCondLst>
                            <p:childTnLst>
                              <p:par>
                                <p:cTn id="7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研究过程及方法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7033"/>
            <a:ext cx="9144000" cy="1931327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8881"/>
            <a:ext cx="9144000" cy="129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642441" y="3420209"/>
            <a:ext cx="1773164" cy="789400"/>
          </a:xfrm>
          <a:prstGeom prst="rect">
            <a:avLst/>
          </a:prstGeom>
          <a:noFill/>
        </p:spPr>
        <p:txBody>
          <a:bodyPr wrap="square" lIns="68534" tIns="34267" rIns="68534" bIns="3426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9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老罗</a:t>
            </a:r>
            <a:r>
              <a:rPr kumimoji="1" lang="en-US" altLang="zh-CN" sz="900" dirty="0">
                <a:solidFill>
                  <a:srgbClr val="FF0000"/>
                </a:solidFill>
              </a:rPr>
              <a:t>http://</a:t>
            </a:r>
            <a:r>
              <a:rPr kumimoji="1" lang="en-US" altLang="zh-CN" sz="900" dirty="0" err="1">
                <a:solidFill>
                  <a:srgbClr val="FF0000"/>
                </a:solidFill>
              </a:rPr>
              <a:t>blog.csdn.net</a:t>
            </a:r>
            <a:r>
              <a:rPr kumimoji="1" lang="en-US" altLang="zh-CN" sz="900" dirty="0">
                <a:solidFill>
                  <a:srgbClr val="FF0000"/>
                </a:solidFill>
              </a:rPr>
              <a:t>/</a:t>
            </a:r>
            <a:r>
              <a:rPr kumimoji="1" lang="en-US" altLang="zh-CN" sz="900" dirty="0" err="1">
                <a:solidFill>
                  <a:srgbClr val="FF0000"/>
                </a:solidFill>
              </a:rPr>
              <a:t>Luoshengyang</a:t>
            </a:r>
            <a:r>
              <a:rPr kumimoji="1" lang="en-US" altLang="zh-CN" sz="900" dirty="0">
                <a:solidFill>
                  <a:srgbClr val="FF0000"/>
                </a:solidFill>
              </a:rPr>
              <a:t>/article/details/8791064</a:t>
            </a:r>
            <a:endParaRPr kumimoji="1" lang="zh-CN" altLang="en-US" sz="900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900" dirty="0" smtClean="0">
              <a:solidFill>
                <a:schemeClr val="bg1">
                  <a:lumMod val="8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5702510" y="2505171"/>
            <a:ext cx="1638811" cy="484698"/>
          </a:xfrm>
          <a:prstGeom prst="rect">
            <a:avLst/>
          </a:prstGeom>
          <a:noFill/>
        </p:spPr>
        <p:txBody>
          <a:bodyPr wrap="none" lIns="68531" tIns="34265" rIns="68531" bIns="34265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zh-CN" altLang="en-US" sz="2700" spc="225" dirty="0">
                <a:solidFill>
                  <a:schemeClr val="bg1"/>
                </a:solidFill>
              </a:rPr>
              <a:t>研究结论</a:t>
            </a:r>
            <a:endParaRPr lang="zh-CN" altLang="en-US" sz="2700" dirty="0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143362" y="2424489"/>
            <a:ext cx="1283426" cy="134438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950" dirty="0">
                <a:solidFill>
                  <a:srgbClr val="2121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950" dirty="0">
              <a:solidFill>
                <a:srgbClr val="21212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02509" y="3177363"/>
            <a:ext cx="24579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17" y="2894085"/>
            <a:ext cx="1719221" cy="28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35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3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0.46458 0.0020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44444E-6 L 0.45782 0.0039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91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50"/>
                            </p:stCondLst>
                            <p:childTnLst>
                              <p:par>
                                <p:cTn id="4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174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8" grpId="1" animBg="1"/>
      <p:bldP spid="8" grpId="2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研究结论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>
            <a:grpSpLocks noChangeAspect="1"/>
          </p:cNvGrpSpPr>
          <p:nvPr/>
        </p:nvGrpSpPr>
        <p:grpSpPr>
          <a:xfrm>
            <a:off x="689201" y="1566014"/>
            <a:ext cx="1214999" cy="1620000"/>
            <a:chOff x="5816601" y="-11436350"/>
            <a:chExt cx="404813" cy="539751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Freeform 178"/>
            <p:cNvSpPr>
              <a:spLocks/>
            </p:cNvSpPr>
            <p:nvPr/>
          </p:nvSpPr>
          <p:spPr bwMode="auto">
            <a:xfrm>
              <a:off x="5816601" y="-11345862"/>
              <a:ext cx="404813" cy="449263"/>
            </a:xfrm>
            <a:custGeom>
              <a:avLst/>
              <a:gdLst>
                <a:gd name="T0" fmla="*/ 43 w 255"/>
                <a:gd name="T1" fmla="*/ 92 h 283"/>
                <a:gd name="T2" fmla="*/ 99 w 255"/>
                <a:gd name="T3" fmla="*/ 35 h 283"/>
                <a:gd name="T4" fmla="*/ 128 w 255"/>
                <a:gd name="T5" fmla="*/ 35 h 283"/>
                <a:gd name="T6" fmla="*/ 85 w 255"/>
                <a:gd name="T7" fmla="*/ 113 h 283"/>
                <a:gd name="T8" fmla="*/ 85 w 255"/>
                <a:gd name="T9" fmla="*/ 198 h 283"/>
                <a:gd name="T10" fmla="*/ 0 w 255"/>
                <a:gd name="T11" fmla="*/ 198 h 283"/>
                <a:gd name="T12" fmla="*/ 0 w 255"/>
                <a:gd name="T13" fmla="*/ 227 h 283"/>
                <a:gd name="T14" fmla="*/ 113 w 255"/>
                <a:gd name="T15" fmla="*/ 227 h 283"/>
                <a:gd name="T16" fmla="*/ 113 w 255"/>
                <a:gd name="T17" fmla="*/ 141 h 283"/>
                <a:gd name="T18" fmla="*/ 170 w 255"/>
                <a:gd name="T19" fmla="*/ 191 h 283"/>
                <a:gd name="T20" fmla="*/ 170 w 255"/>
                <a:gd name="T21" fmla="*/ 283 h 283"/>
                <a:gd name="T22" fmla="*/ 199 w 255"/>
                <a:gd name="T23" fmla="*/ 283 h 283"/>
                <a:gd name="T24" fmla="*/ 199 w 255"/>
                <a:gd name="T25" fmla="*/ 170 h 283"/>
                <a:gd name="T26" fmla="*/ 142 w 255"/>
                <a:gd name="T27" fmla="*/ 120 h 283"/>
                <a:gd name="T28" fmla="*/ 156 w 255"/>
                <a:gd name="T29" fmla="*/ 85 h 283"/>
                <a:gd name="T30" fmla="*/ 170 w 255"/>
                <a:gd name="T31" fmla="*/ 99 h 283"/>
                <a:gd name="T32" fmla="*/ 255 w 255"/>
                <a:gd name="T33" fmla="*/ 99 h 283"/>
                <a:gd name="T34" fmla="*/ 255 w 255"/>
                <a:gd name="T35" fmla="*/ 71 h 283"/>
                <a:gd name="T36" fmla="*/ 184 w 255"/>
                <a:gd name="T37" fmla="*/ 71 h 283"/>
                <a:gd name="T38" fmla="*/ 184 w 255"/>
                <a:gd name="T39" fmla="*/ 0 h 283"/>
                <a:gd name="T40" fmla="*/ 85 w 255"/>
                <a:gd name="T41" fmla="*/ 0 h 283"/>
                <a:gd name="T42" fmla="*/ 28 w 255"/>
                <a:gd name="T43" fmla="*/ 78 h 283"/>
                <a:gd name="T44" fmla="*/ 43 w 255"/>
                <a:gd name="T45" fmla="*/ 9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5" h="283">
                  <a:moveTo>
                    <a:pt x="43" y="92"/>
                  </a:moveTo>
                  <a:lnTo>
                    <a:pt x="99" y="35"/>
                  </a:lnTo>
                  <a:lnTo>
                    <a:pt x="128" y="35"/>
                  </a:lnTo>
                  <a:lnTo>
                    <a:pt x="85" y="113"/>
                  </a:lnTo>
                  <a:lnTo>
                    <a:pt x="85" y="198"/>
                  </a:lnTo>
                  <a:lnTo>
                    <a:pt x="0" y="198"/>
                  </a:lnTo>
                  <a:lnTo>
                    <a:pt x="0" y="227"/>
                  </a:lnTo>
                  <a:lnTo>
                    <a:pt x="113" y="227"/>
                  </a:lnTo>
                  <a:lnTo>
                    <a:pt x="113" y="141"/>
                  </a:lnTo>
                  <a:lnTo>
                    <a:pt x="170" y="191"/>
                  </a:lnTo>
                  <a:lnTo>
                    <a:pt x="170" y="283"/>
                  </a:lnTo>
                  <a:lnTo>
                    <a:pt x="199" y="283"/>
                  </a:lnTo>
                  <a:lnTo>
                    <a:pt x="199" y="170"/>
                  </a:lnTo>
                  <a:lnTo>
                    <a:pt x="142" y="120"/>
                  </a:lnTo>
                  <a:lnTo>
                    <a:pt x="156" y="85"/>
                  </a:lnTo>
                  <a:lnTo>
                    <a:pt x="170" y="99"/>
                  </a:lnTo>
                  <a:lnTo>
                    <a:pt x="255" y="99"/>
                  </a:lnTo>
                  <a:lnTo>
                    <a:pt x="255" y="71"/>
                  </a:lnTo>
                  <a:lnTo>
                    <a:pt x="184" y="71"/>
                  </a:lnTo>
                  <a:lnTo>
                    <a:pt x="184" y="0"/>
                  </a:lnTo>
                  <a:lnTo>
                    <a:pt x="85" y="0"/>
                  </a:lnTo>
                  <a:lnTo>
                    <a:pt x="28" y="78"/>
                  </a:lnTo>
                  <a:lnTo>
                    <a:pt x="43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schemeClr val="bg1"/>
                </a:solidFill>
              </a:endParaRPr>
            </a:p>
          </p:txBody>
        </p:sp>
        <p:sp>
          <p:nvSpPr>
            <p:cNvPr id="9" name="Oval 179"/>
            <p:cNvSpPr>
              <a:spLocks noChangeArrowheads="1"/>
            </p:cNvSpPr>
            <p:nvPr/>
          </p:nvSpPr>
          <p:spPr bwMode="auto">
            <a:xfrm>
              <a:off x="6086475" y="-11436350"/>
              <a:ext cx="90488" cy="90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2566369" y="2774968"/>
            <a:ext cx="2357438" cy="312633"/>
          </a:xfrm>
          <a:prstGeom prst="rect">
            <a:avLst/>
          </a:prstGeom>
          <a:solidFill>
            <a:srgbClr val="5656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3" dirty="0">
                <a:solidFill>
                  <a:schemeClr val="bg1"/>
                </a:solidFill>
              </a:rPr>
              <a:t>Step 02</a:t>
            </a:r>
            <a:endParaRPr lang="zh-CN" altLang="en-US" sz="1013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143683" y="2423502"/>
            <a:ext cx="1952006" cy="64632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  单击此处</a:t>
            </a:r>
            <a:r>
              <a:rPr lang="zh-CN" altLang="en-US" sz="9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9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</a:t>
            </a:r>
            <a:r>
              <a:rPr lang="zh-CN" altLang="en-US" sz="900" dirty="0" smtClean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内容</a:t>
            </a:r>
            <a:r>
              <a:rPr lang="en-US" altLang="zh-CN" sz="825" dirty="0" smtClean="0">
                <a:solidFill>
                  <a:schemeClr val="bg1"/>
                </a:solidFill>
              </a:rPr>
              <a:t> </a:t>
            </a:r>
            <a:endParaRPr lang="en-US" altLang="zh-CN" sz="825" dirty="0">
              <a:solidFill>
                <a:schemeClr val="bg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22" y="1181118"/>
            <a:ext cx="67818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30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11" grpId="0" animBg="1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研究结论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939"/>
          <p:cNvSpPr>
            <a:spLocks noChangeAspect="1" noEditPoints="1"/>
          </p:cNvSpPr>
          <p:nvPr/>
        </p:nvSpPr>
        <p:spPr bwMode="auto">
          <a:xfrm>
            <a:off x="6532212" y="2713500"/>
            <a:ext cx="1875694" cy="2430000"/>
          </a:xfrm>
          <a:custGeom>
            <a:avLst/>
            <a:gdLst>
              <a:gd name="T0" fmla="*/ 62 w 142"/>
              <a:gd name="T1" fmla="*/ 126 h 184"/>
              <a:gd name="T2" fmla="*/ 142 w 142"/>
              <a:gd name="T3" fmla="*/ 78 h 184"/>
              <a:gd name="T4" fmla="*/ 62 w 142"/>
              <a:gd name="T5" fmla="*/ 126 h 184"/>
              <a:gd name="T6" fmla="*/ 68 w 142"/>
              <a:gd name="T7" fmla="*/ 167 h 184"/>
              <a:gd name="T8" fmla="*/ 65 w 142"/>
              <a:gd name="T9" fmla="*/ 81 h 184"/>
              <a:gd name="T10" fmla="*/ 56 w 142"/>
              <a:gd name="T11" fmla="*/ 0 h 184"/>
              <a:gd name="T12" fmla="*/ 58 w 142"/>
              <a:gd name="T13" fmla="*/ 75 h 184"/>
              <a:gd name="T14" fmla="*/ 0 w 142"/>
              <a:gd name="T15" fmla="*/ 12 h 184"/>
              <a:gd name="T16" fmla="*/ 50 w 142"/>
              <a:gd name="T17" fmla="*/ 87 h 184"/>
              <a:gd name="T18" fmla="*/ 44 w 142"/>
              <a:gd name="T19" fmla="*/ 167 h 184"/>
              <a:gd name="T20" fmla="*/ 15 w 142"/>
              <a:gd name="T21" fmla="*/ 184 h 184"/>
              <a:gd name="T22" fmla="*/ 99 w 142"/>
              <a:gd name="T23" fmla="*/ 184 h 184"/>
              <a:gd name="T24" fmla="*/ 68 w 142"/>
              <a:gd name="T25" fmla="*/ 167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2" h="184">
                <a:moveTo>
                  <a:pt x="62" y="126"/>
                </a:moveTo>
                <a:cubicBezTo>
                  <a:pt x="62" y="126"/>
                  <a:pt x="104" y="159"/>
                  <a:pt x="142" y="78"/>
                </a:cubicBezTo>
                <a:cubicBezTo>
                  <a:pt x="142" y="78"/>
                  <a:pt x="63" y="63"/>
                  <a:pt x="62" y="126"/>
                </a:cubicBezTo>
                <a:close/>
                <a:moveTo>
                  <a:pt x="68" y="167"/>
                </a:moveTo>
                <a:cubicBezTo>
                  <a:pt x="56" y="150"/>
                  <a:pt x="45" y="121"/>
                  <a:pt x="65" y="81"/>
                </a:cubicBezTo>
                <a:cubicBezTo>
                  <a:pt x="101" y="12"/>
                  <a:pt x="56" y="0"/>
                  <a:pt x="56" y="0"/>
                </a:cubicBezTo>
                <a:cubicBezTo>
                  <a:pt x="56" y="0"/>
                  <a:pt x="94" y="17"/>
                  <a:pt x="58" y="75"/>
                </a:cubicBezTo>
                <a:cubicBezTo>
                  <a:pt x="69" y="26"/>
                  <a:pt x="0" y="12"/>
                  <a:pt x="0" y="12"/>
                </a:cubicBezTo>
                <a:cubicBezTo>
                  <a:pt x="2" y="86"/>
                  <a:pt x="38" y="88"/>
                  <a:pt x="50" y="87"/>
                </a:cubicBezTo>
                <a:cubicBezTo>
                  <a:pt x="28" y="122"/>
                  <a:pt x="34" y="150"/>
                  <a:pt x="44" y="167"/>
                </a:cubicBezTo>
                <a:cubicBezTo>
                  <a:pt x="28" y="170"/>
                  <a:pt x="16" y="176"/>
                  <a:pt x="15" y="184"/>
                </a:cubicBezTo>
                <a:cubicBezTo>
                  <a:pt x="99" y="184"/>
                  <a:pt x="99" y="184"/>
                  <a:pt x="99" y="184"/>
                </a:cubicBezTo>
                <a:cubicBezTo>
                  <a:pt x="98" y="176"/>
                  <a:pt x="85" y="169"/>
                  <a:pt x="68" y="167"/>
                </a:cubicBezTo>
                <a:close/>
              </a:path>
            </a:pathLst>
          </a:custGeom>
          <a:solidFill>
            <a:srgbClr val="565656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  <p:grpSp>
        <p:nvGrpSpPr>
          <p:cNvPr id="8" name="组合 7"/>
          <p:cNvGrpSpPr>
            <a:grpSpLocks noChangeAspect="1"/>
          </p:cNvGrpSpPr>
          <p:nvPr/>
        </p:nvGrpSpPr>
        <p:grpSpPr>
          <a:xfrm>
            <a:off x="6709171" y="1321673"/>
            <a:ext cx="1596059" cy="1620000"/>
            <a:chOff x="5510524" y="2795496"/>
            <a:chExt cx="635000" cy="644525"/>
          </a:xfrm>
          <a:solidFill>
            <a:srgbClr val="565656"/>
          </a:solidFill>
        </p:grpSpPr>
        <p:sp>
          <p:nvSpPr>
            <p:cNvPr id="9" name="Freeform 940"/>
            <p:cNvSpPr>
              <a:spLocks/>
            </p:cNvSpPr>
            <p:nvPr/>
          </p:nvSpPr>
          <p:spPr bwMode="auto">
            <a:xfrm>
              <a:off x="5645462" y="2847883"/>
              <a:ext cx="365125" cy="592138"/>
            </a:xfrm>
            <a:custGeom>
              <a:avLst/>
              <a:gdLst>
                <a:gd name="T0" fmla="*/ 35 w 97"/>
                <a:gd name="T1" fmla="*/ 0 h 158"/>
                <a:gd name="T2" fmla="*/ 35 w 97"/>
                <a:gd name="T3" fmla="*/ 2 h 158"/>
                <a:gd name="T4" fmla="*/ 31 w 97"/>
                <a:gd name="T5" fmla="*/ 49 h 158"/>
                <a:gd name="T6" fmla="*/ 9 w 97"/>
                <a:gd name="T7" fmla="*/ 86 h 158"/>
                <a:gd name="T8" fmla="*/ 9 w 97"/>
                <a:gd name="T9" fmla="*/ 86 h 158"/>
                <a:gd name="T10" fmla="*/ 1 w 97"/>
                <a:gd name="T11" fmla="*/ 115 h 158"/>
                <a:gd name="T12" fmla="*/ 51 w 97"/>
                <a:gd name="T13" fmla="*/ 155 h 158"/>
                <a:gd name="T14" fmla="*/ 95 w 97"/>
                <a:gd name="T15" fmla="*/ 100 h 158"/>
                <a:gd name="T16" fmla="*/ 35 w 9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158">
                  <a:moveTo>
                    <a:pt x="35" y="0"/>
                  </a:moveTo>
                  <a:cubicBezTo>
                    <a:pt x="35" y="1"/>
                    <a:pt x="35" y="2"/>
                    <a:pt x="35" y="2"/>
                  </a:cubicBezTo>
                  <a:cubicBezTo>
                    <a:pt x="37" y="9"/>
                    <a:pt x="40" y="24"/>
                    <a:pt x="31" y="49"/>
                  </a:cubicBezTo>
                  <a:cubicBezTo>
                    <a:pt x="27" y="60"/>
                    <a:pt x="17" y="73"/>
                    <a:pt x="9" y="86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3" y="95"/>
                    <a:pt x="0" y="105"/>
                    <a:pt x="1" y="115"/>
                  </a:cubicBezTo>
                  <a:cubicBezTo>
                    <a:pt x="4" y="140"/>
                    <a:pt x="26" y="158"/>
                    <a:pt x="51" y="155"/>
                  </a:cubicBezTo>
                  <a:cubicBezTo>
                    <a:pt x="76" y="153"/>
                    <a:pt x="97" y="131"/>
                    <a:pt x="95" y="100"/>
                  </a:cubicBezTo>
                  <a:cubicBezTo>
                    <a:pt x="92" y="36"/>
                    <a:pt x="35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schemeClr val="bg1"/>
                </a:solidFill>
              </a:endParaRPr>
            </a:p>
          </p:txBody>
        </p:sp>
        <p:sp>
          <p:nvSpPr>
            <p:cNvPr id="10" name="Freeform 941"/>
            <p:cNvSpPr>
              <a:spLocks/>
            </p:cNvSpPr>
            <p:nvPr/>
          </p:nvSpPr>
          <p:spPr bwMode="auto">
            <a:xfrm>
              <a:off x="5934386" y="2795496"/>
              <a:ext cx="211138" cy="393700"/>
            </a:xfrm>
            <a:custGeom>
              <a:avLst/>
              <a:gdLst>
                <a:gd name="T0" fmla="*/ 51 w 56"/>
                <a:gd name="T1" fmla="*/ 58 h 105"/>
                <a:gd name="T2" fmla="*/ 51 w 56"/>
                <a:gd name="T3" fmla="*/ 58 h 105"/>
                <a:gd name="T4" fmla="*/ 36 w 56"/>
                <a:gd name="T5" fmla="*/ 33 h 105"/>
                <a:gd name="T6" fmla="*/ 33 w 56"/>
                <a:gd name="T7" fmla="*/ 2 h 105"/>
                <a:gd name="T8" fmla="*/ 33 w 56"/>
                <a:gd name="T9" fmla="*/ 0 h 105"/>
                <a:gd name="T10" fmla="*/ 0 w 56"/>
                <a:gd name="T11" fmla="*/ 39 h 105"/>
                <a:gd name="T12" fmla="*/ 28 w 56"/>
                <a:gd name="T13" fmla="*/ 105 h 105"/>
                <a:gd name="T14" fmla="*/ 56 w 56"/>
                <a:gd name="T15" fmla="*/ 78 h 105"/>
                <a:gd name="T16" fmla="*/ 51 w 56"/>
                <a:gd name="T17" fmla="*/ 5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05">
                  <a:moveTo>
                    <a:pt x="51" y="58"/>
                  </a:moveTo>
                  <a:cubicBezTo>
                    <a:pt x="51" y="58"/>
                    <a:pt x="51" y="58"/>
                    <a:pt x="51" y="58"/>
                  </a:cubicBezTo>
                  <a:cubicBezTo>
                    <a:pt x="45" y="50"/>
                    <a:pt x="39" y="40"/>
                    <a:pt x="36" y="33"/>
                  </a:cubicBezTo>
                  <a:cubicBezTo>
                    <a:pt x="30" y="17"/>
                    <a:pt x="32" y="6"/>
                    <a:pt x="33" y="2"/>
                  </a:cubicBezTo>
                  <a:cubicBezTo>
                    <a:pt x="33" y="1"/>
                    <a:pt x="33" y="1"/>
                    <a:pt x="33" y="0"/>
                  </a:cubicBezTo>
                  <a:cubicBezTo>
                    <a:pt x="33" y="0"/>
                    <a:pt x="11" y="14"/>
                    <a:pt x="0" y="39"/>
                  </a:cubicBezTo>
                  <a:cubicBezTo>
                    <a:pt x="13" y="55"/>
                    <a:pt x="25" y="77"/>
                    <a:pt x="28" y="105"/>
                  </a:cubicBezTo>
                  <a:cubicBezTo>
                    <a:pt x="42" y="104"/>
                    <a:pt x="54" y="93"/>
                    <a:pt x="56" y="78"/>
                  </a:cubicBezTo>
                  <a:cubicBezTo>
                    <a:pt x="56" y="71"/>
                    <a:pt x="55" y="64"/>
                    <a:pt x="51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schemeClr val="bg1"/>
                </a:solidFill>
              </a:endParaRPr>
            </a:p>
          </p:txBody>
        </p:sp>
        <p:sp>
          <p:nvSpPr>
            <p:cNvPr id="11" name="Freeform 942"/>
            <p:cNvSpPr>
              <a:spLocks/>
            </p:cNvSpPr>
            <p:nvPr/>
          </p:nvSpPr>
          <p:spPr bwMode="auto">
            <a:xfrm>
              <a:off x="5510524" y="2884396"/>
              <a:ext cx="192088" cy="412750"/>
            </a:xfrm>
            <a:custGeom>
              <a:avLst/>
              <a:gdLst>
                <a:gd name="T0" fmla="*/ 25 w 51"/>
                <a:gd name="T1" fmla="*/ 105 h 110"/>
                <a:gd name="T2" fmla="*/ 32 w 51"/>
                <a:gd name="T3" fmla="*/ 76 h 110"/>
                <a:gd name="T4" fmla="*/ 32 w 51"/>
                <a:gd name="T5" fmla="*/ 76 h 110"/>
                <a:gd name="T6" fmla="*/ 51 w 51"/>
                <a:gd name="T7" fmla="*/ 44 h 110"/>
                <a:gd name="T8" fmla="*/ 45 w 51"/>
                <a:gd name="T9" fmla="*/ 34 h 110"/>
                <a:gd name="T10" fmla="*/ 38 w 51"/>
                <a:gd name="T11" fmla="*/ 1 h 110"/>
                <a:gd name="T12" fmla="*/ 38 w 51"/>
                <a:gd name="T13" fmla="*/ 0 h 110"/>
                <a:gd name="T14" fmla="*/ 3 w 51"/>
                <a:gd name="T15" fmla="*/ 77 h 110"/>
                <a:gd name="T16" fmla="*/ 26 w 51"/>
                <a:gd name="T17" fmla="*/ 110 h 110"/>
                <a:gd name="T18" fmla="*/ 25 w 51"/>
                <a:gd name="T19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110">
                  <a:moveTo>
                    <a:pt x="25" y="105"/>
                  </a:moveTo>
                  <a:cubicBezTo>
                    <a:pt x="24" y="94"/>
                    <a:pt x="26" y="84"/>
                    <a:pt x="32" y="76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9" y="65"/>
                    <a:pt x="47" y="54"/>
                    <a:pt x="51" y="44"/>
                  </a:cubicBezTo>
                  <a:cubicBezTo>
                    <a:pt x="49" y="40"/>
                    <a:pt x="47" y="37"/>
                    <a:pt x="45" y="34"/>
                  </a:cubicBezTo>
                  <a:cubicBezTo>
                    <a:pt x="36" y="17"/>
                    <a:pt x="37" y="6"/>
                    <a:pt x="38" y="1"/>
                  </a:cubicBezTo>
                  <a:cubicBezTo>
                    <a:pt x="38" y="1"/>
                    <a:pt x="38" y="0"/>
                    <a:pt x="38" y="0"/>
                  </a:cubicBezTo>
                  <a:cubicBezTo>
                    <a:pt x="38" y="0"/>
                    <a:pt x="0" y="30"/>
                    <a:pt x="3" y="77"/>
                  </a:cubicBezTo>
                  <a:cubicBezTo>
                    <a:pt x="4" y="93"/>
                    <a:pt x="14" y="105"/>
                    <a:pt x="26" y="110"/>
                  </a:cubicBezTo>
                  <a:cubicBezTo>
                    <a:pt x="25" y="108"/>
                    <a:pt x="25" y="107"/>
                    <a:pt x="2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>
                <a:solidFill>
                  <a:schemeClr val="bg1"/>
                </a:solidFill>
              </a:endParaRPr>
            </a:p>
          </p:txBody>
        </p:sp>
      </p:grp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927100"/>
            <a:ext cx="71755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6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</a:rPr>
              <a:t>研究结论</a:t>
            </a:r>
            <a:endParaRPr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3527160" y="3868622"/>
            <a:ext cx="645459" cy="223968"/>
          </a:xfrm>
          <a:prstGeom prst="ellipse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3" name="椭圆 22"/>
          <p:cNvSpPr/>
          <p:nvPr/>
        </p:nvSpPr>
        <p:spPr>
          <a:xfrm>
            <a:off x="4876178" y="3868622"/>
            <a:ext cx="645459" cy="223968"/>
          </a:xfrm>
          <a:prstGeom prst="ellipse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4" name="椭圆 23"/>
          <p:cNvSpPr/>
          <p:nvPr/>
        </p:nvSpPr>
        <p:spPr>
          <a:xfrm>
            <a:off x="6091088" y="3868622"/>
            <a:ext cx="645459" cy="223968"/>
          </a:xfrm>
          <a:prstGeom prst="ellipse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5" name="椭圆 24"/>
          <p:cNvSpPr/>
          <p:nvPr/>
        </p:nvSpPr>
        <p:spPr>
          <a:xfrm>
            <a:off x="2196526" y="3868622"/>
            <a:ext cx="645459" cy="223968"/>
          </a:xfrm>
          <a:prstGeom prst="ellipse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6" name="泪滴形 25"/>
          <p:cNvSpPr>
            <a:spLocks noChangeAspect="1"/>
          </p:cNvSpPr>
          <p:nvPr/>
        </p:nvSpPr>
        <p:spPr>
          <a:xfrm rot="8168744">
            <a:off x="1786712" y="2121720"/>
            <a:ext cx="1539000" cy="1539000"/>
          </a:xfrm>
          <a:prstGeom prst="teardrop">
            <a:avLst/>
          </a:prstGeom>
          <a:solidFill>
            <a:srgbClr val="565656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7" name="泪滴形 26"/>
          <p:cNvSpPr>
            <a:spLocks noChangeAspect="1"/>
          </p:cNvSpPr>
          <p:nvPr/>
        </p:nvSpPr>
        <p:spPr>
          <a:xfrm rot="8168744">
            <a:off x="3003045" y="1824497"/>
            <a:ext cx="1785257" cy="1785257"/>
          </a:xfrm>
          <a:prstGeom prst="teardrop">
            <a:avLst/>
          </a:prstGeom>
          <a:solidFill>
            <a:srgbClr val="565656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8" name="泪滴形 27"/>
          <p:cNvSpPr>
            <a:spLocks noChangeAspect="1"/>
          </p:cNvSpPr>
          <p:nvPr/>
        </p:nvSpPr>
        <p:spPr>
          <a:xfrm rot="8168744">
            <a:off x="4465634" y="2121720"/>
            <a:ext cx="1539000" cy="1539000"/>
          </a:xfrm>
          <a:prstGeom prst="teardrop">
            <a:avLst/>
          </a:prstGeom>
          <a:solidFill>
            <a:srgbClr val="565656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9" name="泪滴形 28"/>
          <p:cNvSpPr>
            <a:spLocks noChangeAspect="1"/>
          </p:cNvSpPr>
          <p:nvPr/>
        </p:nvSpPr>
        <p:spPr>
          <a:xfrm rot="8168744">
            <a:off x="5681966" y="2121720"/>
            <a:ext cx="1539000" cy="1539000"/>
          </a:xfrm>
          <a:prstGeom prst="teardrop">
            <a:avLst/>
          </a:prstGeom>
          <a:solidFill>
            <a:srgbClr val="565656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30" name="矩形 29"/>
          <p:cNvSpPr/>
          <p:nvPr/>
        </p:nvSpPr>
        <p:spPr>
          <a:xfrm>
            <a:off x="3154945" y="2282865"/>
            <a:ext cx="1481455" cy="796370"/>
          </a:xfrm>
          <a:prstGeom prst="rect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单击此处</a:t>
            </a:r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825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</p:txBody>
      </p:sp>
      <p:sp>
        <p:nvSpPr>
          <p:cNvPr id="31" name="矩形 30"/>
          <p:cNvSpPr/>
          <p:nvPr/>
        </p:nvSpPr>
        <p:spPr>
          <a:xfrm>
            <a:off x="1938613" y="2660055"/>
            <a:ext cx="1165367" cy="675247"/>
          </a:xfrm>
          <a:prstGeom prst="rect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788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单击此处</a:t>
            </a:r>
            <a:r>
              <a:rPr lang="zh-CN" altLang="en-US" sz="788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788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</p:txBody>
      </p:sp>
      <p:sp>
        <p:nvSpPr>
          <p:cNvPr id="32" name="矩形 31"/>
          <p:cNvSpPr/>
          <p:nvPr/>
        </p:nvSpPr>
        <p:spPr>
          <a:xfrm>
            <a:off x="4575103" y="2660055"/>
            <a:ext cx="1165367" cy="680954"/>
          </a:xfrm>
          <a:prstGeom prst="rect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单击此处</a:t>
            </a:r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825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</p:txBody>
      </p:sp>
      <p:sp>
        <p:nvSpPr>
          <p:cNvPr id="33" name="矩形 32"/>
          <p:cNvSpPr/>
          <p:nvPr/>
        </p:nvSpPr>
        <p:spPr>
          <a:xfrm>
            <a:off x="5868783" y="2660055"/>
            <a:ext cx="1165367" cy="680954"/>
          </a:xfrm>
          <a:prstGeom prst="rect">
            <a:avLst/>
          </a:prstGeom>
          <a:solidFill>
            <a:srgbClr val="565656"/>
          </a:solidFill>
          <a:ln>
            <a:solidFill>
              <a:schemeClr val="bg1"/>
            </a:solidFill>
          </a:ln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825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825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endParaRPr lang="en-US" altLang="zh-CN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r>
              <a:rPr lang="zh-CN" altLang="en-US" sz="6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</p:txBody>
      </p:sp>
      <p:sp>
        <p:nvSpPr>
          <p:cNvPr id="34" name="Freeform 1102"/>
          <p:cNvSpPr>
            <a:spLocks noChangeAspect="1" noEditPoints="1"/>
          </p:cNvSpPr>
          <p:nvPr/>
        </p:nvSpPr>
        <p:spPr bwMode="auto">
          <a:xfrm>
            <a:off x="2424644" y="2386894"/>
            <a:ext cx="270000" cy="270000"/>
          </a:xfrm>
          <a:custGeom>
            <a:avLst/>
            <a:gdLst>
              <a:gd name="T0" fmla="*/ 73 w 146"/>
              <a:gd name="T1" fmla="*/ 0 h 146"/>
              <a:gd name="T2" fmla="*/ 0 w 146"/>
              <a:gd name="T3" fmla="*/ 73 h 146"/>
              <a:gd name="T4" fmla="*/ 73 w 146"/>
              <a:gd name="T5" fmla="*/ 146 h 146"/>
              <a:gd name="T6" fmla="*/ 146 w 146"/>
              <a:gd name="T7" fmla="*/ 73 h 146"/>
              <a:gd name="T8" fmla="*/ 73 w 146"/>
              <a:gd name="T9" fmla="*/ 0 h 146"/>
              <a:gd name="T10" fmla="*/ 104 w 146"/>
              <a:gd name="T11" fmla="*/ 119 h 146"/>
              <a:gd name="T12" fmla="*/ 73 w 146"/>
              <a:gd name="T13" fmla="*/ 100 h 146"/>
              <a:gd name="T14" fmla="*/ 42 w 146"/>
              <a:gd name="T15" fmla="*/ 119 h 146"/>
              <a:gd name="T16" fmla="*/ 50 w 146"/>
              <a:gd name="T17" fmla="*/ 83 h 146"/>
              <a:gd name="T18" fmla="*/ 22 w 146"/>
              <a:gd name="T19" fmla="*/ 59 h 146"/>
              <a:gd name="T20" fmla="*/ 59 w 146"/>
              <a:gd name="T21" fmla="*/ 56 h 146"/>
              <a:gd name="T22" fmla="*/ 73 w 146"/>
              <a:gd name="T23" fmla="*/ 22 h 146"/>
              <a:gd name="T24" fmla="*/ 87 w 146"/>
              <a:gd name="T25" fmla="*/ 56 h 146"/>
              <a:gd name="T26" fmla="*/ 124 w 146"/>
              <a:gd name="T27" fmla="*/ 59 h 146"/>
              <a:gd name="T28" fmla="*/ 96 w 146"/>
              <a:gd name="T29" fmla="*/ 83 h 146"/>
              <a:gd name="T30" fmla="*/ 104 w 146"/>
              <a:gd name="T31" fmla="*/ 11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6" h="146">
                <a:moveTo>
                  <a:pt x="73" y="0"/>
                </a:moveTo>
                <a:cubicBezTo>
                  <a:pt x="33" y="0"/>
                  <a:pt x="0" y="33"/>
                  <a:pt x="0" y="73"/>
                </a:cubicBezTo>
                <a:cubicBezTo>
                  <a:pt x="0" y="113"/>
                  <a:pt x="33" y="146"/>
                  <a:pt x="73" y="146"/>
                </a:cubicBezTo>
                <a:cubicBezTo>
                  <a:pt x="113" y="146"/>
                  <a:pt x="146" y="113"/>
                  <a:pt x="146" y="73"/>
                </a:cubicBezTo>
                <a:cubicBezTo>
                  <a:pt x="146" y="33"/>
                  <a:pt x="113" y="0"/>
                  <a:pt x="73" y="0"/>
                </a:cubicBezTo>
                <a:close/>
                <a:moveTo>
                  <a:pt x="104" y="119"/>
                </a:moveTo>
                <a:cubicBezTo>
                  <a:pt x="73" y="100"/>
                  <a:pt x="73" y="100"/>
                  <a:pt x="73" y="100"/>
                </a:cubicBezTo>
                <a:cubicBezTo>
                  <a:pt x="42" y="119"/>
                  <a:pt x="42" y="119"/>
                  <a:pt x="42" y="119"/>
                </a:cubicBezTo>
                <a:cubicBezTo>
                  <a:pt x="50" y="83"/>
                  <a:pt x="50" y="83"/>
                  <a:pt x="50" y="83"/>
                </a:cubicBezTo>
                <a:cubicBezTo>
                  <a:pt x="22" y="59"/>
                  <a:pt x="22" y="59"/>
                  <a:pt x="22" y="59"/>
                </a:cubicBezTo>
                <a:cubicBezTo>
                  <a:pt x="59" y="56"/>
                  <a:pt x="59" y="56"/>
                  <a:pt x="59" y="56"/>
                </a:cubicBezTo>
                <a:cubicBezTo>
                  <a:pt x="73" y="22"/>
                  <a:pt x="73" y="22"/>
                  <a:pt x="73" y="22"/>
                </a:cubicBezTo>
                <a:cubicBezTo>
                  <a:pt x="87" y="56"/>
                  <a:pt x="87" y="56"/>
                  <a:pt x="87" y="56"/>
                </a:cubicBezTo>
                <a:cubicBezTo>
                  <a:pt x="124" y="59"/>
                  <a:pt x="124" y="59"/>
                  <a:pt x="124" y="59"/>
                </a:cubicBezTo>
                <a:cubicBezTo>
                  <a:pt x="96" y="83"/>
                  <a:pt x="96" y="83"/>
                  <a:pt x="96" y="83"/>
                </a:cubicBezTo>
                <a:lnTo>
                  <a:pt x="104" y="119"/>
                </a:lnTo>
                <a:close/>
              </a:path>
            </a:pathLst>
          </a:custGeom>
          <a:solidFill>
            <a:srgbClr val="565656"/>
          </a:solidFill>
          <a:ln>
            <a:solidFill>
              <a:schemeClr val="bg1"/>
            </a:solidFill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sp>
        <p:nvSpPr>
          <p:cNvPr id="35" name="Freeform 1103"/>
          <p:cNvSpPr>
            <a:spLocks noChangeAspect="1" noEditPoints="1"/>
          </p:cNvSpPr>
          <p:nvPr/>
        </p:nvSpPr>
        <p:spPr bwMode="auto">
          <a:xfrm>
            <a:off x="3776605" y="2033976"/>
            <a:ext cx="270000" cy="270000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41 w 144"/>
              <a:gd name="T11" fmla="*/ 109 h 144"/>
              <a:gd name="T12" fmla="*/ 35 w 144"/>
              <a:gd name="T13" fmla="*/ 103 h 144"/>
              <a:gd name="T14" fmla="*/ 37 w 144"/>
              <a:gd name="T15" fmla="*/ 79 h 144"/>
              <a:gd name="T16" fmla="*/ 65 w 144"/>
              <a:gd name="T17" fmla="*/ 107 h 144"/>
              <a:gd name="T18" fmla="*/ 41 w 144"/>
              <a:gd name="T19" fmla="*/ 109 h 144"/>
              <a:gd name="T20" fmla="*/ 78 w 144"/>
              <a:gd name="T21" fmla="*/ 105 h 144"/>
              <a:gd name="T22" fmla="*/ 39 w 144"/>
              <a:gd name="T23" fmla="*/ 65 h 144"/>
              <a:gd name="T24" fmla="*/ 40 w 144"/>
              <a:gd name="T25" fmla="*/ 51 h 144"/>
              <a:gd name="T26" fmla="*/ 92 w 144"/>
              <a:gd name="T27" fmla="*/ 104 h 144"/>
              <a:gd name="T28" fmla="*/ 78 w 144"/>
              <a:gd name="T29" fmla="*/ 105 h 144"/>
              <a:gd name="T30" fmla="*/ 106 w 144"/>
              <a:gd name="T31" fmla="*/ 103 h 144"/>
              <a:gd name="T32" fmla="*/ 41 w 144"/>
              <a:gd name="T33" fmla="*/ 38 h 144"/>
              <a:gd name="T34" fmla="*/ 43 w 144"/>
              <a:gd name="T35" fmla="*/ 24 h 144"/>
              <a:gd name="T36" fmla="*/ 120 w 144"/>
              <a:gd name="T37" fmla="*/ 101 h 144"/>
              <a:gd name="T38" fmla="*/ 106 w 144"/>
              <a:gd name="T39" fmla="*/ 10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41" y="109"/>
                </a:moveTo>
                <a:cubicBezTo>
                  <a:pt x="38" y="109"/>
                  <a:pt x="35" y="106"/>
                  <a:pt x="35" y="103"/>
                </a:cubicBezTo>
                <a:cubicBezTo>
                  <a:pt x="37" y="79"/>
                  <a:pt x="37" y="79"/>
                  <a:pt x="37" y="79"/>
                </a:cubicBezTo>
                <a:cubicBezTo>
                  <a:pt x="52" y="81"/>
                  <a:pt x="63" y="92"/>
                  <a:pt x="65" y="107"/>
                </a:cubicBezTo>
                <a:lnTo>
                  <a:pt x="41" y="109"/>
                </a:lnTo>
                <a:close/>
                <a:moveTo>
                  <a:pt x="78" y="105"/>
                </a:moveTo>
                <a:cubicBezTo>
                  <a:pt x="77" y="84"/>
                  <a:pt x="60" y="67"/>
                  <a:pt x="39" y="65"/>
                </a:cubicBezTo>
                <a:cubicBezTo>
                  <a:pt x="40" y="51"/>
                  <a:pt x="40" y="51"/>
                  <a:pt x="40" y="51"/>
                </a:cubicBezTo>
                <a:cubicBezTo>
                  <a:pt x="68" y="54"/>
                  <a:pt x="90" y="76"/>
                  <a:pt x="92" y="104"/>
                </a:cubicBezTo>
                <a:lnTo>
                  <a:pt x="78" y="105"/>
                </a:lnTo>
                <a:close/>
                <a:moveTo>
                  <a:pt x="106" y="103"/>
                </a:moveTo>
                <a:cubicBezTo>
                  <a:pt x="103" y="68"/>
                  <a:pt x="76" y="41"/>
                  <a:pt x="41" y="38"/>
                </a:cubicBezTo>
                <a:cubicBezTo>
                  <a:pt x="43" y="24"/>
                  <a:pt x="43" y="24"/>
                  <a:pt x="43" y="24"/>
                </a:cubicBezTo>
                <a:cubicBezTo>
                  <a:pt x="84" y="28"/>
                  <a:pt x="116" y="60"/>
                  <a:pt x="120" y="101"/>
                </a:cubicBezTo>
                <a:lnTo>
                  <a:pt x="106" y="103"/>
                </a:lnTo>
                <a:close/>
              </a:path>
            </a:pathLst>
          </a:custGeom>
          <a:solidFill>
            <a:srgbClr val="565656"/>
          </a:solidFill>
          <a:ln>
            <a:solidFill>
              <a:schemeClr val="bg1"/>
            </a:solidFill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sp>
        <p:nvSpPr>
          <p:cNvPr id="36" name="Freeform 1106"/>
          <p:cNvSpPr>
            <a:spLocks noChangeAspect="1" noEditPoints="1"/>
          </p:cNvSpPr>
          <p:nvPr/>
        </p:nvSpPr>
        <p:spPr bwMode="auto">
          <a:xfrm>
            <a:off x="5073754" y="2386894"/>
            <a:ext cx="270000" cy="270000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100 w 144"/>
              <a:gd name="T11" fmla="*/ 99 h 144"/>
              <a:gd name="T12" fmla="*/ 58 w 144"/>
              <a:gd name="T13" fmla="*/ 123 h 144"/>
              <a:gd name="T14" fmla="*/ 68 w 144"/>
              <a:gd name="T15" fmla="*/ 104 h 144"/>
              <a:gd name="T16" fmla="*/ 20 w 144"/>
              <a:gd name="T17" fmla="*/ 69 h 144"/>
              <a:gd name="T18" fmla="*/ 72 w 144"/>
              <a:gd name="T19" fmla="*/ 35 h 144"/>
              <a:gd name="T20" fmla="*/ 125 w 144"/>
              <a:gd name="T21" fmla="*/ 69 h 144"/>
              <a:gd name="T22" fmla="*/ 100 w 144"/>
              <a:gd name="T23" fmla="*/ 9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00" y="99"/>
                </a:moveTo>
                <a:cubicBezTo>
                  <a:pt x="89" y="104"/>
                  <a:pt x="58" y="123"/>
                  <a:pt x="58" y="123"/>
                </a:cubicBezTo>
                <a:cubicBezTo>
                  <a:pt x="68" y="104"/>
                  <a:pt x="68" y="104"/>
                  <a:pt x="68" y="104"/>
                </a:cubicBezTo>
                <a:cubicBezTo>
                  <a:pt x="41" y="102"/>
                  <a:pt x="20" y="87"/>
                  <a:pt x="20" y="69"/>
                </a:cubicBezTo>
                <a:cubicBezTo>
                  <a:pt x="20" y="50"/>
                  <a:pt x="43" y="35"/>
                  <a:pt x="72" y="35"/>
                </a:cubicBezTo>
                <a:cubicBezTo>
                  <a:pt x="101" y="35"/>
                  <a:pt x="125" y="50"/>
                  <a:pt x="125" y="69"/>
                </a:cubicBezTo>
                <a:cubicBezTo>
                  <a:pt x="125" y="82"/>
                  <a:pt x="109" y="93"/>
                  <a:pt x="100" y="99"/>
                </a:cubicBezTo>
                <a:close/>
              </a:path>
            </a:pathLst>
          </a:custGeom>
          <a:solidFill>
            <a:srgbClr val="565656"/>
          </a:solidFill>
          <a:ln>
            <a:solidFill>
              <a:schemeClr val="bg1"/>
            </a:solidFill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sp>
        <p:nvSpPr>
          <p:cNvPr id="37" name="Freeform 1107"/>
          <p:cNvSpPr>
            <a:spLocks noChangeAspect="1"/>
          </p:cNvSpPr>
          <p:nvPr/>
        </p:nvSpPr>
        <p:spPr bwMode="auto">
          <a:xfrm>
            <a:off x="6342847" y="2386894"/>
            <a:ext cx="270000" cy="270000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6 w 144"/>
              <a:gd name="T5" fmla="*/ 101 h 144"/>
              <a:gd name="T6" fmla="*/ 45 w 144"/>
              <a:gd name="T7" fmla="*/ 40 h 144"/>
              <a:gd name="T8" fmla="*/ 63 w 144"/>
              <a:gd name="T9" fmla="*/ 52 h 144"/>
              <a:gd name="T10" fmla="*/ 56 w 144"/>
              <a:gd name="T11" fmla="*/ 57 h 144"/>
              <a:gd name="T12" fmla="*/ 28 w 144"/>
              <a:gd name="T13" fmla="*/ 102 h 144"/>
              <a:gd name="T14" fmla="*/ 26 w 144"/>
              <a:gd name="T15" fmla="*/ 112 h 144"/>
              <a:gd name="T16" fmla="*/ 31 w 144"/>
              <a:gd name="T17" fmla="*/ 119 h 144"/>
              <a:gd name="T18" fmla="*/ 40 w 144"/>
              <a:gd name="T19" fmla="*/ 120 h 144"/>
              <a:gd name="T20" fmla="*/ 47 w 144"/>
              <a:gd name="T21" fmla="*/ 115 h 144"/>
              <a:gd name="T22" fmla="*/ 65 w 144"/>
              <a:gd name="T23" fmla="*/ 86 h 144"/>
              <a:gd name="T24" fmla="*/ 64 w 144"/>
              <a:gd name="T25" fmla="*/ 81 h 144"/>
              <a:gd name="T26" fmla="*/ 59 w 144"/>
              <a:gd name="T27" fmla="*/ 82 h 144"/>
              <a:gd name="T28" fmla="*/ 41 w 144"/>
              <a:gd name="T29" fmla="*/ 111 h 144"/>
              <a:gd name="T30" fmla="*/ 38 w 144"/>
              <a:gd name="T31" fmla="*/ 114 h 144"/>
              <a:gd name="T32" fmla="*/ 35 w 144"/>
              <a:gd name="T33" fmla="*/ 113 h 144"/>
              <a:gd name="T34" fmla="*/ 33 w 144"/>
              <a:gd name="T35" fmla="*/ 110 h 144"/>
              <a:gd name="T36" fmla="*/ 34 w 144"/>
              <a:gd name="T37" fmla="*/ 106 h 144"/>
              <a:gd name="T38" fmla="*/ 62 w 144"/>
              <a:gd name="T39" fmla="*/ 61 h 144"/>
              <a:gd name="T40" fmla="*/ 71 w 144"/>
              <a:gd name="T41" fmla="*/ 57 h 144"/>
              <a:gd name="T42" fmla="*/ 113 w 144"/>
              <a:gd name="T43" fmla="*/ 83 h 144"/>
              <a:gd name="T44" fmla="*/ 75 w 144"/>
              <a:gd name="T45" fmla="*/ 144 h 144"/>
              <a:gd name="T46" fmla="*/ 144 w 144"/>
              <a:gd name="T47" fmla="*/ 72 h 144"/>
              <a:gd name="T48" fmla="*/ 72 w 144"/>
              <a:gd name="T49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82"/>
                  <a:pt x="2" y="92"/>
                  <a:pt x="6" y="101"/>
                </a:cubicBezTo>
                <a:cubicBezTo>
                  <a:pt x="45" y="40"/>
                  <a:pt x="45" y="40"/>
                  <a:pt x="45" y="40"/>
                </a:cubicBezTo>
                <a:cubicBezTo>
                  <a:pt x="63" y="52"/>
                  <a:pt x="63" y="52"/>
                  <a:pt x="63" y="52"/>
                </a:cubicBezTo>
                <a:cubicBezTo>
                  <a:pt x="60" y="53"/>
                  <a:pt x="58" y="55"/>
                  <a:pt x="56" y="57"/>
                </a:cubicBezTo>
                <a:cubicBezTo>
                  <a:pt x="28" y="102"/>
                  <a:pt x="28" y="102"/>
                  <a:pt x="28" y="102"/>
                </a:cubicBezTo>
                <a:cubicBezTo>
                  <a:pt x="26" y="105"/>
                  <a:pt x="25" y="109"/>
                  <a:pt x="26" y="112"/>
                </a:cubicBezTo>
                <a:cubicBezTo>
                  <a:pt x="27" y="114"/>
                  <a:pt x="29" y="117"/>
                  <a:pt x="31" y="119"/>
                </a:cubicBezTo>
                <a:cubicBezTo>
                  <a:pt x="34" y="120"/>
                  <a:pt x="37" y="121"/>
                  <a:pt x="40" y="120"/>
                </a:cubicBezTo>
                <a:cubicBezTo>
                  <a:pt x="43" y="120"/>
                  <a:pt x="45" y="118"/>
                  <a:pt x="47" y="115"/>
                </a:cubicBezTo>
                <a:cubicBezTo>
                  <a:pt x="65" y="86"/>
                  <a:pt x="65" y="86"/>
                  <a:pt x="65" y="86"/>
                </a:cubicBezTo>
                <a:cubicBezTo>
                  <a:pt x="66" y="84"/>
                  <a:pt x="66" y="82"/>
                  <a:pt x="64" y="81"/>
                </a:cubicBezTo>
                <a:cubicBezTo>
                  <a:pt x="63" y="80"/>
                  <a:pt x="60" y="81"/>
                  <a:pt x="59" y="82"/>
                </a:cubicBezTo>
                <a:cubicBezTo>
                  <a:pt x="41" y="111"/>
                  <a:pt x="41" y="111"/>
                  <a:pt x="41" y="111"/>
                </a:cubicBezTo>
                <a:cubicBezTo>
                  <a:pt x="41" y="113"/>
                  <a:pt x="39" y="113"/>
                  <a:pt x="38" y="114"/>
                </a:cubicBezTo>
                <a:cubicBezTo>
                  <a:pt x="37" y="114"/>
                  <a:pt x="36" y="114"/>
                  <a:pt x="35" y="113"/>
                </a:cubicBezTo>
                <a:cubicBezTo>
                  <a:pt x="34" y="112"/>
                  <a:pt x="33" y="111"/>
                  <a:pt x="33" y="110"/>
                </a:cubicBezTo>
                <a:cubicBezTo>
                  <a:pt x="32" y="109"/>
                  <a:pt x="33" y="108"/>
                  <a:pt x="34" y="106"/>
                </a:cubicBezTo>
                <a:cubicBezTo>
                  <a:pt x="62" y="61"/>
                  <a:pt x="62" y="61"/>
                  <a:pt x="62" y="61"/>
                </a:cubicBezTo>
                <a:cubicBezTo>
                  <a:pt x="64" y="58"/>
                  <a:pt x="68" y="56"/>
                  <a:pt x="71" y="57"/>
                </a:cubicBezTo>
                <a:cubicBezTo>
                  <a:pt x="113" y="83"/>
                  <a:pt x="113" y="83"/>
                  <a:pt x="113" y="83"/>
                </a:cubicBezTo>
                <a:cubicBezTo>
                  <a:pt x="75" y="144"/>
                  <a:pt x="75" y="144"/>
                  <a:pt x="75" y="144"/>
                </a:cubicBezTo>
                <a:cubicBezTo>
                  <a:pt x="113" y="143"/>
                  <a:pt x="144" y="111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</a:path>
            </a:pathLst>
          </a:custGeom>
          <a:solidFill>
            <a:srgbClr val="565656"/>
          </a:solidFill>
          <a:ln>
            <a:solidFill>
              <a:schemeClr val="bg1"/>
            </a:solidFill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74" y="823374"/>
            <a:ext cx="8694452" cy="432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4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0"/>
          <p:cNvSpPr>
            <a:spLocks noChangeArrowheads="1"/>
          </p:cNvSpPr>
          <p:nvPr/>
        </p:nvSpPr>
        <p:spPr bwMode="auto">
          <a:xfrm>
            <a:off x="3485429" y="2375013"/>
            <a:ext cx="476250" cy="483394"/>
          </a:xfrm>
          <a:prstGeom prst="ellipse">
            <a:avLst/>
          </a:pr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FFFFFF"/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3634257" y="2865550"/>
            <a:ext cx="178594" cy="330994"/>
          </a:xfrm>
          <a:custGeom>
            <a:avLst/>
            <a:gdLst>
              <a:gd name="T0" fmla="*/ 2147483647 w 93"/>
              <a:gd name="T1" fmla="*/ 2147483647 h 196"/>
              <a:gd name="T2" fmla="*/ 2147483647 w 93"/>
              <a:gd name="T3" fmla="*/ 0 h 196"/>
              <a:gd name="T4" fmla="*/ 0 w 93"/>
              <a:gd name="T5" fmla="*/ 2147483647 h 196"/>
              <a:gd name="T6" fmla="*/ 0 w 93"/>
              <a:gd name="T7" fmla="*/ 2147483647 h 196"/>
              <a:gd name="T8" fmla="*/ 0 w 93"/>
              <a:gd name="T9" fmla="*/ 2147483647 h 196"/>
              <a:gd name="T10" fmla="*/ 0 w 93"/>
              <a:gd name="T11" fmla="*/ 2147483647 h 196"/>
              <a:gd name="T12" fmla="*/ 2147483647 w 93"/>
              <a:gd name="T13" fmla="*/ 2147483647 h 196"/>
              <a:gd name="T14" fmla="*/ 2147483647 w 93"/>
              <a:gd name="T15" fmla="*/ 2147483647 h 196"/>
              <a:gd name="T16" fmla="*/ 2147483647 w 93"/>
              <a:gd name="T17" fmla="*/ 2147483647 h 196"/>
              <a:gd name="T18" fmla="*/ 2147483647 w 93"/>
              <a:gd name="T19" fmla="*/ 2147483647 h 196"/>
              <a:gd name="T20" fmla="*/ 2147483647 w 93"/>
              <a:gd name="T21" fmla="*/ 2147483647 h 196"/>
              <a:gd name="T22" fmla="*/ 2147483647 w 93"/>
              <a:gd name="T23" fmla="*/ 2147483647 h 196"/>
              <a:gd name="T24" fmla="*/ 2147483647 w 93"/>
              <a:gd name="T25" fmla="*/ 2147483647 h 196"/>
              <a:gd name="T26" fmla="*/ 2147483647 w 93"/>
              <a:gd name="T27" fmla="*/ 2147483647 h 196"/>
              <a:gd name="T28" fmla="*/ 2147483647 w 93"/>
              <a:gd name="T29" fmla="*/ 2147483647 h 196"/>
              <a:gd name="T30" fmla="*/ 2147483647 w 93"/>
              <a:gd name="T31" fmla="*/ 2147483647 h 196"/>
              <a:gd name="T32" fmla="*/ 2147483647 w 93"/>
              <a:gd name="T33" fmla="*/ 2147483647 h 196"/>
              <a:gd name="T34" fmla="*/ 2147483647 w 93"/>
              <a:gd name="T35" fmla="*/ 2147483647 h 196"/>
              <a:gd name="T36" fmla="*/ 2147483647 w 93"/>
              <a:gd name="T37" fmla="*/ 2147483647 h 196"/>
              <a:gd name="T38" fmla="*/ 2147483647 w 93"/>
              <a:gd name="T39" fmla="*/ 2147483647 h 196"/>
              <a:gd name="T40" fmla="*/ 2147483647 w 93"/>
              <a:gd name="T41" fmla="*/ 2147483647 h 196"/>
              <a:gd name="T42" fmla="*/ 2147483647 w 93"/>
              <a:gd name="T43" fmla="*/ 2147483647 h 196"/>
              <a:gd name="T44" fmla="*/ 2147483647 w 93"/>
              <a:gd name="T45" fmla="*/ 2147483647 h 196"/>
              <a:gd name="T46" fmla="*/ 2147483647 w 93"/>
              <a:gd name="T47" fmla="*/ 2147483647 h 196"/>
              <a:gd name="T48" fmla="*/ 2147483647 w 93"/>
              <a:gd name="T49" fmla="*/ 2147483647 h 196"/>
              <a:gd name="T50" fmla="*/ 2147483647 w 93"/>
              <a:gd name="T51" fmla="*/ 2147483647 h 196"/>
              <a:gd name="T52" fmla="*/ 2147483647 w 93"/>
              <a:gd name="T53" fmla="*/ 2147483647 h 196"/>
              <a:gd name="T54" fmla="*/ 2147483647 w 93"/>
              <a:gd name="T55" fmla="*/ 2147483647 h 196"/>
              <a:gd name="T56" fmla="*/ 2147483647 w 93"/>
              <a:gd name="T57" fmla="*/ 2147483647 h 196"/>
              <a:gd name="T58" fmla="*/ 2147483647 w 93"/>
              <a:gd name="T59" fmla="*/ 2147483647 h 196"/>
              <a:gd name="T60" fmla="*/ 2147483647 w 93"/>
              <a:gd name="T61" fmla="*/ 2147483647 h 19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3"/>
              <a:gd name="T94" fmla="*/ 0 h 196"/>
              <a:gd name="T95" fmla="*/ 93 w 93"/>
              <a:gd name="T96" fmla="*/ 196 h 19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3" h="196">
                <a:moveTo>
                  <a:pt x="70" y="1"/>
                </a:moveTo>
                <a:cubicBezTo>
                  <a:pt x="24" y="0"/>
                  <a:pt x="24" y="0"/>
                  <a:pt x="24" y="0"/>
                </a:cubicBezTo>
                <a:cubicBezTo>
                  <a:pt x="7" y="1"/>
                  <a:pt x="0" y="15"/>
                  <a:pt x="0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3"/>
                  <a:pt x="4" y="96"/>
                  <a:pt x="8" y="96"/>
                </a:cubicBezTo>
                <a:cubicBezTo>
                  <a:pt x="12" y="96"/>
                  <a:pt x="16" y="93"/>
                  <a:pt x="16" y="88"/>
                </a:cubicBezTo>
                <a:cubicBezTo>
                  <a:pt x="16" y="32"/>
                  <a:pt x="16" y="32"/>
                  <a:pt x="16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86"/>
                  <a:pt x="22" y="86"/>
                  <a:pt x="22" y="86"/>
                </a:cubicBezTo>
                <a:cubicBezTo>
                  <a:pt x="22" y="87"/>
                  <a:pt x="22" y="87"/>
                  <a:pt x="22" y="88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6"/>
                  <a:pt x="33" y="196"/>
                </a:cubicBezTo>
                <a:cubicBezTo>
                  <a:pt x="39" y="196"/>
                  <a:pt x="44" y="191"/>
                  <a:pt x="44" y="184"/>
                </a:cubicBezTo>
                <a:cubicBezTo>
                  <a:pt x="44" y="99"/>
                  <a:pt x="44" y="99"/>
                  <a:pt x="44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191"/>
                  <a:pt x="54" y="196"/>
                  <a:pt x="60" y="196"/>
                </a:cubicBezTo>
                <a:cubicBezTo>
                  <a:pt x="66" y="196"/>
                  <a:pt x="70" y="191"/>
                  <a:pt x="70" y="184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32"/>
                  <a:pt x="70" y="32"/>
                  <a:pt x="70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93"/>
                  <a:pt x="80" y="96"/>
                  <a:pt x="84" y="96"/>
                </a:cubicBezTo>
                <a:cubicBezTo>
                  <a:pt x="89" y="96"/>
                  <a:pt x="93" y="93"/>
                  <a:pt x="93" y="88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19"/>
                  <a:pt x="93" y="19"/>
                  <a:pt x="93" y="19"/>
                </a:cubicBezTo>
                <a:cubicBezTo>
                  <a:pt x="93" y="13"/>
                  <a:pt x="85" y="1"/>
                  <a:pt x="70" y="1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5" name="椭圆 12"/>
          <p:cNvSpPr>
            <a:spLocks noChangeArrowheads="1"/>
          </p:cNvSpPr>
          <p:nvPr/>
        </p:nvSpPr>
        <p:spPr bwMode="auto">
          <a:xfrm>
            <a:off x="5055863" y="2375013"/>
            <a:ext cx="476250" cy="483394"/>
          </a:xfrm>
          <a:prstGeom prst="ellipse">
            <a:avLst/>
          </a:pr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FFFFFF"/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6" name="Freeform 7"/>
          <p:cNvSpPr>
            <a:spLocks noChangeArrowheads="1"/>
          </p:cNvSpPr>
          <p:nvPr/>
        </p:nvSpPr>
        <p:spPr bwMode="auto">
          <a:xfrm>
            <a:off x="5204692" y="2865550"/>
            <a:ext cx="178594" cy="330994"/>
          </a:xfrm>
          <a:custGeom>
            <a:avLst/>
            <a:gdLst>
              <a:gd name="T0" fmla="*/ 2147483647 w 93"/>
              <a:gd name="T1" fmla="*/ 2147483647 h 196"/>
              <a:gd name="T2" fmla="*/ 2147483647 w 93"/>
              <a:gd name="T3" fmla="*/ 0 h 196"/>
              <a:gd name="T4" fmla="*/ 0 w 93"/>
              <a:gd name="T5" fmla="*/ 2147483647 h 196"/>
              <a:gd name="T6" fmla="*/ 0 w 93"/>
              <a:gd name="T7" fmla="*/ 2147483647 h 196"/>
              <a:gd name="T8" fmla="*/ 0 w 93"/>
              <a:gd name="T9" fmla="*/ 2147483647 h 196"/>
              <a:gd name="T10" fmla="*/ 0 w 93"/>
              <a:gd name="T11" fmla="*/ 2147483647 h 196"/>
              <a:gd name="T12" fmla="*/ 2147483647 w 93"/>
              <a:gd name="T13" fmla="*/ 2147483647 h 196"/>
              <a:gd name="T14" fmla="*/ 2147483647 w 93"/>
              <a:gd name="T15" fmla="*/ 2147483647 h 196"/>
              <a:gd name="T16" fmla="*/ 2147483647 w 93"/>
              <a:gd name="T17" fmla="*/ 2147483647 h 196"/>
              <a:gd name="T18" fmla="*/ 2147483647 w 93"/>
              <a:gd name="T19" fmla="*/ 2147483647 h 196"/>
              <a:gd name="T20" fmla="*/ 2147483647 w 93"/>
              <a:gd name="T21" fmla="*/ 2147483647 h 196"/>
              <a:gd name="T22" fmla="*/ 2147483647 w 93"/>
              <a:gd name="T23" fmla="*/ 2147483647 h 196"/>
              <a:gd name="T24" fmla="*/ 2147483647 w 93"/>
              <a:gd name="T25" fmla="*/ 2147483647 h 196"/>
              <a:gd name="T26" fmla="*/ 2147483647 w 93"/>
              <a:gd name="T27" fmla="*/ 2147483647 h 196"/>
              <a:gd name="T28" fmla="*/ 2147483647 w 93"/>
              <a:gd name="T29" fmla="*/ 2147483647 h 196"/>
              <a:gd name="T30" fmla="*/ 2147483647 w 93"/>
              <a:gd name="T31" fmla="*/ 2147483647 h 196"/>
              <a:gd name="T32" fmla="*/ 2147483647 w 93"/>
              <a:gd name="T33" fmla="*/ 2147483647 h 196"/>
              <a:gd name="T34" fmla="*/ 2147483647 w 93"/>
              <a:gd name="T35" fmla="*/ 2147483647 h 196"/>
              <a:gd name="T36" fmla="*/ 2147483647 w 93"/>
              <a:gd name="T37" fmla="*/ 2147483647 h 196"/>
              <a:gd name="T38" fmla="*/ 2147483647 w 93"/>
              <a:gd name="T39" fmla="*/ 2147483647 h 196"/>
              <a:gd name="T40" fmla="*/ 2147483647 w 93"/>
              <a:gd name="T41" fmla="*/ 2147483647 h 196"/>
              <a:gd name="T42" fmla="*/ 2147483647 w 93"/>
              <a:gd name="T43" fmla="*/ 2147483647 h 196"/>
              <a:gd name="T44" fmla="*/ 2147483647 w 93"/>
              <a:gd name="T45" fmla="*/ 2147483647 h 196"/>
              <a:gd name="T46" fmla="*/ 2147483647 w 93"/>
              <a:gd name="T47" fmla="*/ 2147483647 h 196"/>
              <a:gd name="T48" fmla="*/ 2147483647 w 93"/>
              <a:gd name="T49" fmla="*/ 2147483647 h 196"/>
              <a:gd name="T50" fmla="*/ 2147483647 w 93"/>
              <a:gd name="T51" fmla="*/ 2147483647 h 196"/>
              <a:gd name="T52" fmla="*/ 2147483647 w 93"/>
              <a:gd name="T53" fmla="*/ 2147483647 h 196"/>
              <a:gd name="T54" fmla="*/ 2147483647 w 93"/>
              <a:gd name="T55" fmla="*/ 2147483647 h 196"/>
              <a:gd name="T56" fmla="*/ 2147483647 w 93"/>
              <a:gd name="T57" fmla="*/ 2147483647 h 196"/>
              <a:gd name="T58" fmla="*/ 2147483647 w 93"/>
              <a:gd name="T59" fmla="*/ 2147483647 h 196"/>
              <a:gd name="T60" fmla="*/ 2147483647 w 93"/>
              <a:gd name="T61" fmla="*/ 2147483647 h 19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3"/>
              <a:gd name="T94" fmla="*/ 0 h 196"/>
              <a:gd name="T95" fmla="*/ 93 w 93"/>
              <a:gd name="T96" fmla="*/ 196 h 19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3" h="196">
                <a:moveTo>
                  <a:pt x="70" y="1"/>
                </a:moveTo>
                <a:cubicBezTo>
                  <a:pt x="24" y="0"/>
                  <a:pt x="24" y="0"/>
                  <a:pt x="24" y="0"/>
                </a:cubicBezTo>
                <a:cubicBezTo>
                  <a:pt x="7" y="1"/>
                  <a:pt x="0" y="15"/>
                  <a:pt x="0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3"/>
                  <a:pt x="4" y="96"/>
                  <a:pt x="8" y="96"/>
                </a:cubicBezTo>
                <a:cubicBezTo>
                  <a:pt x="12" y="96"/>
                  <a:pt x="16" y="93"/>
                  <a:pt x="16" y="88"/>
                </a:cubicBezTo>
                <a:cubicBezTo>
                  <a:pt x="16" y="32"/>
                  <a:pt x="16" y="32"/>
                  <a:pt x="16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86"/>
                  <a:pt x="22" y="86"/>
                  <a:pt x="22" y="86"/>
                </a:cubicBezTo>
                <a:cubicBezTo>
                  <a:pt x="22" y="87"/>
                  <a:pt x="22" y="87"/>
                  <a:pt x="22" y="88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6"/>
                  <a:pt x="33" y="196"/>
                </a:cubicBezTo>
                <a:cubicBezTo>
                  <a:pt x="39" y="196"/>
                  <a:pt x="44" y="191"/>
                  <a:pt x="44" y="184"/>
                </a:cubicBezTo>
                <a:cubicBezTo>
                  <a:pt x="44" y="99"/>
                  <a:pt x="44" y="99"/>
                  <a:pt x="44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191"/>
                  <a:pt x="54" y="196"/>
                  <a:pt x="60" y="196"/>
                </a:cubicBezTo>
                <a:cubicBezTo>
                  <a:pt x="66" y="196"/>
                  <a:pt x="70" y="191"/>
                  <a:pt x="70" y="184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32"/>
                  <a:pt x="70" y="32"/>
                  <a:pt x="70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93"/>
                  <a:pt x="80" y="96"/>
                  <a:pt x="84" y="96"/>
                </a:cubicBezTo>
                <a:cubicBezTo>
                  <a:pt x="89" y="96"/>
                  <a:pt x="93" y="93"/>
                  <a:pt x="93" y="88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19"/>
                  <a:pt x="93" y="19"/>
                  <a:pt x="93" y="19"/>
                </a:cubicBezTo>
                <a:cubicBezTo>
                  <a:pt x="93" y="13"/>
                  <a:pt x="85" y="1"/>
                  <a:pt x="70" y="1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7" name="椭圆 14"/>
          <p:cNvSpPr>
            <a:spLocks noChangeArrowheads="1"/>
          </p:cNvSpPr>
          <p:nvPr/>
        </p:nvSpPr>
        <p:spPr bwMode="auto">
          <a:xfrm>
            <a:off x="3619970" y="1924957"/>
            <a:ext cx="723900" cy="745331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 dirty="0">
              <a:solidFill>
                <a:srgbClr val="FFFFFF"/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8" name="Freeform 7"/>
          <p:cNvSpPr>
            <a:spLocks noChangeArrowheads="1"/>
          </p:cNvSpPr>
          <p:nvPr/>
        </p:nvSpPr>
        <p:spPr bwMode="auto">
          <a:xfrm>
            <a:off x="3846188" y="2696481"/>
            <a:ext cx="271463" cy="510779"/>
          </a:xfrm>
          <a:custGeom>
            <a:avLst/>
            <a:gdLst>
              <a:gd name="T0" fmla="*/ 2147483647 w 93"/>
              <a:gd name="T1" fmla="*/ 2147483647 h 196"/>
              <a:gd name="T2" fmla="*/ 2147483647 w 93"/>
              <a:gd name="T3" fmla="*/ 0 h 196"/>
              <a:gd name="T4" fmla="*/ 0 w 93"/>
              <a:gd name="T5" fmla="*/ 2147483647 h 196"/>
              <a:gd name="T6" fmla="*/ 0 w 93"/>
              <a:gd name="T7" fmla="*/ 2147483647 h 196"/>
              <a:gd name="T8" fmla="*/ 0 w 93"/>
              <a:gd name="T9" fmla="*/ 2147483647 h 196"/>
              <a:gd name="T10" fmla="*/ 0 w 93"/>
              <a:gd name="T11" fmla="*/ 2147483647 h 196"/>
              <a:gd name="T12" fmla="*/ 2147483647 w 93"/>
              <a:gd name="T13" fmla="*/ 2147483647 h 196"/>
              <a:gd name="T14" fmla="*/ 2147483647 w 93"/>
              <a:gd name="T15" fmla="*/ 2147483647 h 196"/>
              <a:gd name="T16" fmla="*/ 2147483647 w 93"/>
              <a:gd name="T17" fmla="*/ 2147483647 h 196"/>
              <a:gd name="T18" fmla="*/ 2147483647 w 93"/>
              <a:gd name="T19" fmla="*/ 2147483647 h 196"/>
              <a:gd name="T20" fmla="*/ 2147483647 w 93"/>
              <a:gd name="T21" fmla="*/ 2147483647 h 196"/>
              <a:gd name="T22" fmla="*/ 2147483647 w 93"/>
              <a:gd name="T23" fmla="*/ 2147483647 h 196"/>
              <a:gd name="T24" fmla="*/ 2147483647 w 93"/>
              <a:gd name="T25" fmla="*/ 2147483647 h 196"/>
              <a:gd name="T26" fmla="*/ 2147483647 w 93"/>
              <a:gd name="T27" fmla="*/ 2147483647 h 196"/>
              <a:gd name="T28" fmla="*/ 2147483647 w 93"/>
              <a:gd name="T29" fmla="*/ 2147483647 h 196"/>
              <a:gd name="T30" fmla="*/ 2147483647 w 93"/>
              <a:gd name="T31" fmla="*/ 2147483647 h 196"/>
              <a:gd name="T32" fmla="*/ 2147483647 w 93"/>
              <a:gd name="T33" fmla="*/ 2147483647 h 196"/>
              <a:gd name="T34" fmla="*/ 2147483647 w 93"/>
              <a:gd name="T35" fmla="*/ 2147483647 h 196"/>
              <a:gd name="T36" fmla="*/ 2147483647 w 93"/>
              <a:gd name="T37" fmla="*/ 2147483647 h 196"/>
              <a:gd name="T38" fmla="*/ 2147483647 w 93"/>
              <a:gd name="T39" fmla="*/ 2147483647 h 196"/>
              <a:gd name="T40" fmla="*/ 2147483647 w 93"/>
              <a:gd name="T41" fmla="*/ 2147483647 h 196"/>
              <a:gd name="T42" fmla="*/ 2147483647 w 93"/>
              <a:gd name="T43" fmla="*/ 2147483647 h 196"/>
              <a:gd name="T44" fmla="*/ 2147483647 w 93"/>
              <a:gd name="T45" fmla="*/ 2147483647 h 196"/>
              <a:gd name="T46" fmla="*/ 2147483647 w 93"/>
              <a:gd name="T47" fmla="*/ 2147483647 h 196"/>
              <a:gd name="T48" fmla="*/ 2147483647 w 93"/>
              <a:gd name="T49" fmla="*/ 2147483647 h 196"/>
              <a:gd name="T50" fmla="*/ 2147483647 w 93"/>
              <a:gd name="T51" fmla="*/ 2147483647 h 196"/>
              <a:gd name="T52" fmla="*/ 2147483647 w 93"/>
              <a:gd name="T53" fmla="*/ 2147483647 h 196"/>
              <a:gd name="T54" fmla="*/ 2147483647 w 93"/>
              <a:gd name="T55" fmla="*/ 2147483647 h 196"/>
              <a:gd name="T56" fmla="*/ 2147483647 w 93"/>
              <a:gd name="T57" fmla="*/ 2147483647 h 196"/>
              <a:gd name="T58" fmla="*/ 2147483647 w 93"/>
              <a:gd name="T59" fmla="*/ 2147483647 h 196"/>
              <a:gd name="T60" fmla="*/ 2147483647 w 93"/>
              <a:gd name="T61" fmla="*/ 2147483647 h 19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3"/>
              <a:gd name="T94" fmla="*/ 0 h 196"/>
              <a:gd name="T95" fmla="*/ 93 w 93"/>
              <a:gd name="T96" fmla="*/ 196 h 19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3" h="196">
                <a:moveTo>
                  <a:pt x="70" y="1"/>
                </a:moveTo>
                <a:cubicBezTo>
                  <a:pt x="24" y="0"/>
                  <a:pt x="24" y="0"/>
                  <a:pt x="24" y="0"/>
                </a:cubicBezTo>
                <a:cubicBezTo>
                  <a:pt x="7" y="1"/>
                  <a:pt x="0" y="15"/>
                  <a:pt x="0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3"/>
                  <a:pt x="4" y="96"/>
                  <a:pt x="8" y="96"/>
                </a:cubicBezTo>
                <a:cubicBezTo>
                  <a:pt x="12" y="96"/>
                  <a:pt x="16" y="93"/>
                  <a:pt x="16" y="88"/>
                </a:cubicBezTo>
                <a:cubicBezTo>
                  <a:pt x="16" y="32"/>
                  <a:pt x="16" y="32"/>
                  <a:pt x="16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86"/>
                  <a:pt x="22" y="86"/>
                  <a:pt x="22" y="86"/>
                </a:cubicBezTo>
                <a:cubicBezTo>
                  <a:pt x="22" y="87"/>
                  <a:pt x="22" y="87"/>
                  <a:pt x="22" y="88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6"/>
                  <a:pt x="33" y="196"/>
                </a:cubicBezTo>
                <a:cubicBezTo>
                  <a:pt x="39" y="196"/>
                  <a:pt x="44" y="191"/>
                  <a:pt x="44" y="184"/>
                </a:cubicBezTo>
                <a:cubicBezTo>
                  <a:pt x="44" y="99"/>
                  <a:pt x="44" y="99"/>
                  <a:pt x="44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191"/>
                  <a:pt x="54" y="196"/>
                  <a:pt x="60" y="196"/>
                </a:cubicBezTo>
                <a:cubicBezTo>
                  <a:pt x="66" y="196"/>
                  <a:pt x="70" y="191"/>
                  <a:pt x="70" y="184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32"/>
                  <a:pt x="70" y="32"/>
                  <a:pt x="70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93"/>
                  <a:pt x="80" y="96"/>
                  <a:pt x="84" y="96"/>
                </a:cubicBezTo>
                <a:cubicBezTo>
                  <a:pt x="89" y="96"/>
                  <a:pt x="93" y="93"/>
                  <a:pt x="93" y="88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19"/>
                  <a:pt x="93" y="19"/>
                  <a:pt x="93" y="19"/>
                </a:cubicBezTo>
                <a:cubicBezTo>
                  <a:pt x="93" y="13"/>
                  <a:pt x="85" y="1"/>
                  <a:pt x="70" y="1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 dirty="0"/>
          </a:p>
        </p:txBody>
      </p:sp>
      <p:sp>
        <p:nvSpPr>
          <p:cNvPr id="9" name="椭圆 16"/>
          <p:cNvSpPr>
            <a:spLocks noChangeArrowheads="1"/>
          </p:cNvSpPr>
          <p:nvPr/>
        </p:nvSpPr>
        <p:spPr bwMode="auto">
          <a:xfrm>
            <a:off x="4665338" y="1914241"/>
            <a:ext cx="723900" cy="745331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 dirty="0">
              <a:solidFill>
                <a:srgbClr val="FFFFFF"/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10" name="Freeform 7"/>
          <p:cNvSpPr>
            <a:spLocks noChangeArrowheads="1"/>
          </p:cNvSpPr>
          <p:nvPr/>
        </p:nvSpPr>
        <p:spPr bwMode="auto">
          <a:xfrm>
            <a:off x="4892748" y="2685766"/>
            <a:ext cx="270272" cy="510778"/>
          </a:xfrm>
          <a:custGeom>
            <a:avLst/>
            <a:gdLst>
              <a:gd name="T0" fmla="*/ 2147483647 w 93"/>
              <a:gd name="T1" fmla="*/ 2147483647 h 196"/>
              <a:gd name="T2" fmla="*/ 2147483647 w 93"/>
              <a:gd name="T3" fmla="*/ 0 h 196"/>
              <a:gd name="T4" fmla="*/ 0 w 93"/>
              <a:gd name="T5" fmla="*/ 2147483647 h 196"/>
              <a:gd name="T6" fmla="*/ 0 w 93"/>
              <a:gd name="T7" fmla="*/ 2147483647 h 196"/>
              <a:gd name="T8" fmla="*/ 0 w 93"/>
              <a:gd name="T9" fmla="*/ 2147483647 h 196"/>
              <a:gd name="T10" fmla="*/ 0 w 93"/>
              <a:gd name="T11" fmla="*/ 2147483647 h 196"/>
              <a:gd name="T12" fmla="*/ 2147483647 w 93"/>
              <a:gd name="T13" fmla="*/ 2147483647 h 196"/>
              <a:gd name="T14" fmla="*/ 2147483647 w 93"/>
              <a:gd name="T15" fmla="*/ 2147483647 h 196"/>
              <a:gd name="T16" fmla="*/ 2147483647 w 93"/>
              <a:gd name="T17" fmla="*/ 2147483647 h 196"/>
              <a:gd name="T18" fmla="*/ 2147483647 w 93"/>
              <a:gd name="T19" fmla="*/ 2147483647 h 196"/>
              <a:gd name="T20" fmla="*/ 2147483647 w 93"/>
              <a:gd name="T21" fmla="*/ 2147483647 h 196"/>
              <a:gd name="T22" fmla="*/ 2147483647 w 93"/>
              <a:gd name="T23" fmla="*/ 2147483647 h 196"/>
              <a:gd name="T24" fmla="*/ 2147483647 w 93"/>
              <a:gd name="T25" fmla="*/ 2147483647 h 196"/>
              <a:gd name="T26" fmla="*/ 2147483647 w 93"/>
              <a:gd name="T27" fmla="*/ 2147483647 h 196"/>
              <a:gd name="T28" fmla="*/ 2147483647 w 93"/>
              <a:gd name="T29" fmla="*/ 2147483647 h 196"/>
              <a:gd name="T30" fmla="*/ 2147483647 w 93"/>
              <a:gd name="T31" fmla="*/ 2147483647 h 196"/>
              <a:gd name="T32" fmla="*/ 2147483647 w 93"/>
              <a:gd name="T33" fmla="*/ 2147483647 h 196"/>
              <a:gd name="T34" fmla="*/ 2147483647 w 93"/>
              <a:gd name="T35" fmla="*/ 2147483647 h 196"/>
              <a:gd name="T36" fmla="*/ 2147483647 w 93"/>
              <a:gd name="T37" fmla="*/ 2147483647 h 196"/>
              <a:gd name="T38" fmla="*/ 2147483647 w 93"/>
              <a:gd name="T39" fmla="*/ 2147483647 h 196"/>
              <a:gd name="T40" fmla="*/ 2147483647 w 93"/>
              <a:gd name="T41" fmla="*/ 2147483647 h 196"/>
              <a:gd name="T42" fmla="*/ 2147483647 w 93"/>
              <a:gd name="T43" fmla="*/ 2147483647 h 196"/>
              <a:gd name="T44" fmla="*/ 2147483647 w 93"/>
              <a:gd name="T45" fmla="*/ 2147483647 h 196"/>
              <a:gd name="T46" fmla="*/ 2147483647 w 93"/>
              <a:gd name="T47" fmla="*/ 2147483647 h 196"/>
              <a:gd name="T48" fmla="*/ 2147483647 w 93"/>
              <a:gd name="T49" fmla="*/ 2147483647 h 196"/>
              <a:gd name="T50" fmla="*/ 2147483647 w 93"/>
              <a:gd name="T51" fmla="*/ 2147483647 h 196"/>
              <a:gd name="T52" fmla="*/ 2147483647 w 93"/>
              <a:gd name="T53" fmla="*/ 2147483647 h 196"/>
              <a:gd name="T54" fmla="*/ 2147483647 w 93"/>
              <a:gd name="T55" fmla="*/ 2147483647 h 196"/>
              <a:gd name="T56" fmla="*/ 2147483647 w 93"/>
              <a:gd name="T57" fmla="*/ 2147483647 h 196"/>
              <a:gd name="T58" fmla="*/ 2147483647 w 93"/>
              <a:gd name="T59" fmla="*/ 2147483647 h 196"/>
              <a:gd name="T60" fmla="*/ 2147483647 w 93"/>
              <a:gd name="T61" fmla="*/ 2147483647 h 19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3"/>
              <a:gd name="T94" fmla="*/ 0 h 196"/>
              <a:gd name="T95" fmla="*/ 93 w 93"/>
              <a:gd name="T96" fmla="*/ 196 h 19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3" h="196">
                <a:moveTo>
                  <a:pt x="70" y="1"/>
                </a:moveTo>
                <a:cubicBezTo>
                  <a:pt x="24" y="0"/>
                  <a:pt x="24" y="0"/>
                  <a:pt x="24" y="0"/>
                </a:cubicBezTo>
                <a:cubicBezTo>
                  <a:pt x="7" y="1"/>
                  <a:pt x="0" y="15"/>
                  <a:pt x="0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3"/>
                  <a:pt x="4" y="96"/>
                  <a:pt x="8" y="96"/>
                </a:cubicBezTo>
                <a:cubicBezTo>
                  <a:pt x="12" y="96"/>
                  <a:pt x="16" y="93"/>
                  <a:pt x="16" y="88"/>
                </a:cubicBezTo>
                <a:cubicBezTo>
                  <a:pt x="16" y="32"/>
                  <a:pt x="16" y="32"/>
                  <a:pt x="16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86"/>
                  <a:pt x="22" y="86"/>
                  <a:pt x="22" y="86"/>
                </a:cubicBezTo>
                <a:cubicBezTo>
                  <a:pt x="22" y="87"/>
                  <a:pt x="22" y="87"/>
                  <a:pt x="22" y="88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6"/>
                  <a:pt x="33" y="196"/>
                </a:cubicBezTo>
                <a:cubicBezTo>
                  <a:pt x="39" y="196"/>
                  <a:pt x="44" y="191"/>
                  <a:pt x="44" y="184"/>
                </a:cubicBezTo>
                <a:cubicBezTo>
                  <a:pt x="44" y="99"/>
                  <a:pt x="44" y="99"/>
                  <a:pt x="44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191"/>
                  <a:pt x="54" y="196"/>
                  <a:pt x="60" y="196"/>
                </a:cubicBezTo>
                <a:cubicBezTo>
                  <a:pt x="66" y="196"/>
                  <a:pt x="70" y="191"/>
                  <a:pt x="70" y="184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32"/>
                  <a:pt x="70" y="32"/>
                  <a:pt x="70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93"/>
                  <a:pt x="80" y="96"/>
                  <a:pt x="84" y="96"/>
                </a:cubicBezTo>
                <a:cubicBezTo>
                  <a:pt x="89" y="96"/>
                  <a:pt x="93" y="93"/>
                  <a:pt x="93" y="88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19"/>
                  <a:pt x="93" y="19"/>
                  <a:pt x="93" y="19"/>
                </a:cubicBezTo>
                <a:cubicBezTo>
                  <a:pt x="93" y="13"/>
                  <a:pt x="85" y="1"/>
                  <a:pt x="70" y="1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1" name="Freeform 7"/>
          <p:cNvSpPr>
            <a:spLocks noChangeArrowheads="1"/>
          </p:cNvSpPr>
          <p:nvPr/>
        </p:nvSpPr>
        <p:spPr bwMode="auto">
          <a:xfrm>
            <a:off x="4293863" y="2422638"/>
            <a:ext cx="425054" cy="773906"/>
          </a:xfrm>
          <a:custGeom>
            <a:avLst/>
            <a:gdLst>
              <a:gd name="T0" fmla="*/ 2147483647 w 93"/>
              <a:gd name="T1" fmla="*/ 2147483647 h 196"/>
              <a:gd name="T2" fmla="*/ 2147483647 w 93"/>
              <a:gd name="T3" fmla="*/ 0 h 196"/>
              <a:gd name="T4" fmla="*/ 0 w 93"/>
              <a:gd name="T5" fmla="*/ 2147483647 h 196"/>
              <a:gd name="T6" fmla="*/ 0 w 93"/>
              <a:gd name="T7" fmla="*/ 2147483647 h 196"/>
              <a:gd name="T8" fmla="*/ 0 w 93"/>
              <a:gd name="T9" fmla="*/ 2147483647 h 196"/>
              <a:gd name="T10" fmla="*/ 0 w 93"/>
              <a:gd name="T11" fmla="*/ 2147483647 h 196"/>
              <a:gd name="T12" fmla="*/ 2147483647 w 93"/>
              <a:gd name="T13" fmla="*/ 2147483647 h 196"/>
              <a:gd name="T14" fmla="*/ 2147483647 w 93"/>
              <a:gd name="T15" fmla="*/ 2147483647 h 196"/>
              <a:gd name="T16" fmla="*/ 2147483647 w 93"/>
              <a:gd name="T17" fmla="*/ 2147483647 h 196"/>
              <a:gd name="T18" fmla="*/ 2147483647 w 93"/>
              <a:gd name="T19" fmla="*/ 2147483647 h 196"/>
              <a:gd name="T20" fmla="*/ 2147483647 w 93"/>
              <a:gd name="T21" fmla="*/ 2147483647 h 196"/>
              <a:gd name="T22" fmla="*/ 2147483647 w 93"/>
              <a:gd name="T23" fmla="*/ 2147483647 h 196"/>
              <a:gd name="T24" fmla="*/ 2147483647 w 93"/>
              <a:gd name="T25" fmla="*/ 2147483647 h 196"/>
              <a:gd name="T26" fmla="*/ 2147483647 w 93"/>
              <a:gd name="T27" fmla="*/ 2147483647 h 196"/>
              <a:gd name="T28" fmla="*/ 2147483647 w 93"/>
              <a:gd name="T29" fmla="*/ 2147483647 h 196"/>
              <a:gd name="T30" fmla="*/ 2147483647 w 93"/>
              <a:gd name="T31" fmla="*/ 2147483647 h 196"/>
              <a:gd name="T32" fmla="*/ 2147483647 w 93"/>
              <a:gd name="T33" fmla="*/ 2147483647 h 196"/>
              <a:gd name="T34" fmla="*/ 2147483647 w 93"/>
              <a:gd name="T35" fmla="*/ 2147483647 h 196"/>
              <a:gd name="T36" fmla="*/ 2147483647 w 93"/>
              <a:gd name="T37" fmla="*/ 2147483647 h 196"/>
              <a:gd name="T38" fmla="*/ 2147483647 w 93"/>
              <a:gd name="T39" fmla="*/ 2147483647 h 196"/>
              <a:gd name="T40" fmla="*/ 2147483647 w 93"/>
              <a:gd name="T41" fmla="*/ 2147483647 h 196"/>
              <a:gd name="T42" fmla="*/ 2147483647 w 93"/>
              <a:gd name="T43" fmla="*/ 2147483647 h 196"/>
              <a:gd name="T44" fmla="*/ 2147483647 w 93"/>
              <a:gd name="T45" fmla="*/ 2147483647 h 196"/>
              <a:gd name="T46" fmla="*/ 2147483647 w 93"/>
              <a:gd name="T47" fmla="*/ 2147483647 h 196"/>
              <a:gd name="T48" fmla="*/ 2147483647 w 93"/>
              <a:gd name="T49" fmla="*/ 2147483647 h 196"/>
              <a:gd name="T50" fmla="*/ 2147483647 w 93"/>
              <a:gd name="T51" fmla="*/ 2147483647 h 196"/>
              <a:gd name="T52" fmla="*/ 2147483647 w 93"/>
              <a:gd name="T53" fmla="*/ 2147483647 h 196"/>
              <a:gd name="T54" fmla="*/ 2147483647 w 93"/>
              <a:gd name="T55" fmla="*/ 2147483647 h 196"/>
              <a:gd name="T56" fmla="*/ 2147483647 w 93"/>
              <a:gd name="T57" fmla="*/ 2147483647 h 196"/>
              <a:gd name="T58" fmla="*/ 2147483647 w 93"/>
              <a:gd name="T59" fmla="*/ 2147483647 h 196"/>
              <a:gd name="T60" fmla="*/ 2147483647 w 93"/>
              <a:gd name="T61" fmla="*/ 2147483647 h 19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3"/>
              <a:gd name="T94" fmla="*/ 0 h 196"/>
              <a:gd name="T95" fmla="*/ 93 w 93"/>
              <a:gd name="T96" fmla="*/ 196 h 19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3" h="196">
                <a:moveTo>
                  <a:pt x="70" y="1"/>
                </a:moveTo>
                <a:cubicBezTo>
                  <a:pt x="24" y="0"/>
                  <a:pt x="24" y="0"/>
                  <a:pt x="24" y="0"/>
                </a:cubicBezTo>
                <a:cubicBezTo>
                  <a:pt x="7" y="1"/>
                  <a:pt x="0" y="15"/>
                  <a:pt x="0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3"/>
                  <a:pt x="4" y="96"/>
                  <a:pt x="8" y="96"/>
                </a:cubicBezTo>
                <a:cubicBezTo>
                  <a:pt x="12" y="96"/>
                  <a:pt x="16" y="93"/>
                  <a:pt x="16" y="88"/>
                </a:cubicBezTo>
                <a:cubicBezTo>
                  <a:pt x="16" y="32"/>
                  <a:pt x="16" y="32"/>
                  <a:pt x="16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86"/>
                  <a:pt x="22" y="86"/>
                  <a:pt x="22" y="86"/>
                </a:cubicBezTo>
                <a:cubicBezTo>
                  <a:pt x="22" y="87"/>
                  <a:pt x="22" y="87"/>
                  <a:pt x="22" y="88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22" y="191"/>
                  <a:pt x="27" y="196"/>
                  <a:pt x="33" y="196"/>
                </a:cubicBezTo>
                <a:cubicBezTo>
                  <a:pt x="39" y="196"/>
                  <a:pt x="44" y="191"/>
                  <a:pt x="44" y="184"/>
                </a:cubicBezTo>
                <a:cubicBezTo>
                  <a:pt x="44" y="99"/>
                  <a:pt x="44" y="99"/>
                  <a:pt x="44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191"/>
                  <a:pt x="54" y="196"/>
                  <a:pt x="60" y="196"/>
                </a:cubicBezTo>
                <a:cubicBezTo>
                  <a:pt x="66" y="196"/>
                  <a:pt x="70" y="191"/>
                  <a:pt x="70" y="184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0" y="32"/>
                  <a:pt x="70" y="32"/>
                  <a:pt x="70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93"/>
                  <a:pt x="80" y="96"/>
                  <a:pt x="84" y="96"/>
                </a:cubicBezTo>
                <a:cubicBezTo>
                  <a:pt x="89" y="96"/>
                  <a:pt x="93" y="93"/>
                  <a:pt x="93" y="88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19"/>
                  <a:pt x="93" y="19"/>
                  <a:pt x="93" y="19"/>
                </a:cubicBezTo>
                <a:cubicBezTo>
                  <a:pt x="93" y="13"/>
                  <a:pt x="85" y="1"/>
                  <a:pt x="70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2" name="Freeform 40"/>
          <p:cNvSpPr>
            <a:spLocks noEditPoints="1" noChangeArrowheads="1"/>
          </p:cNvSpPr>
          <p:nvPr/>
        </p:nvSpPr>
        <p:spPr bwMode="auto">
          <a:xfrm>
            <a:off x="3812851" y="1267731"/>
            <a:ext cx="1350169" cy="1350169"/>
          </a:xfrm>
          <a:custGeom>
            <a:avLst/>
            <a:gdLst>
              <a:gd name="T0" fmla="*/ 2147483647 w 97"/>
              <a:gd name="T1" fmla="*/ 2147483647 h 97"/>
              <a:gd name="T2" fmla="*/ 2147483647 w 97"/>
              <a:gd name="T3" fmla="*/ 2147483647 h 97"/>
              <a:gd name="T4" fmla="*/ 2147483647 w 97"/>
              <a:gd name="T5" fmla="*/ 0 h 97"/>
              <a:gd name="T6" fmla="*/ 2147483647 w 97"/>
              <a:gd name="T7" fmla="*/ 2147483647 h 97"/>
              <a:gd name="T8" fmla="*/ 2147483647 w 97"/>
              <a:gd name="T9" fmla="*/ 2147483647 h 97"/>
              <a:gd name="T10" fmla="*/ 2147483647 w 97"/>
              <a:gd name="T11" fmla="*/ 2147483647 h 97"/>
              <a:gd name="T12" fmla="*/ 2147483647 w 97"/>
              <a:gd name="T13" fmla="*/ 2147483647 h 97"/>
              <a:gd name="T14" fmla="*/ 2147483647 w 97"/>
              <a:gd name="T15" fmla="*/ 2147483647 h 97"/>
              <a:gd name="T16" fmla="*/ 2147483647 w 97"/>
              <a:gd name="T17" fmla="*/ 2147483647 h 97"/>
              <a:gd name="T18" fmla="*/ 2147483647 w 97"/>
              <a:gd name="T19" fmla="*/ 2147483647 h 97"/>
              <a:gd name="T20" fmla="*/ 2147483647 w 97"/>
              <a:gd name="T21" fmla="*/ 2147483647 h 97"/>
              <a:gd name="T22" fmla="*/ 2147483647 w 97"/>
              <a:gd name="T23" fmla="*/ 2147483647 h 97"/>
              <a:gd name="T24" fmla="*/ 2147483647 w 97"/>
              <a:gd name="T25" fmla="*/ 2147483647 h 97"/>
              <a:gd name="T26" fmla="*/ 2147483647 w 97"/>
              <a:gd name="T27" fmla="*/ 2147483647 h 97"/>
              <a:gd name="T28" fmla="*/ 2147483647 w 97"/>
              <a:gd name="T29" fmla="*/ 2147483647 h 97"/>
              <a:gd name="T30" fmla="*/ 2147483647 w 97"/>
              <a:gd name="T31" fmla="*/ 2147483647 h 97"/>
              <a:gd name="T32" fmla="*/ 2147483647 w 97"/>
              <a:gd name="T33" fmla="*/ 2147483647 h 97"/>
              <a:gd name="T34" fmla="*/ 2147483647 w 97"/>
              <a:gd name="T35" fmla="*/ 2147483647 h 97"/>
              <a:gd name="T36" fmla="*/ 2147483647 w 97"/>
              <a:gd name="T37" fmla="*/ 2147483647 h 97"/>
              <a:gd name="T38" fmla="*/ 2147483647 w 97"/>
              <a:gd name="T39" fmla="*/ 2147483647 h 97"/>
              <a:gd name="T40" fmla="*/ 2147483647 w 97"/>
              <a:gd name="T41" fmla="*/ 2147483647 h 97"/>
              <a:gd name="T42" fmla="*/ 2147483647 w 97"/>
              <a:gd name="T43" fmla="*/ 2147483647 h 97"/>
              <a:gd name="T44" fmla="*/ 2147483647 w 97"/>
              <a:gd name="T45" fmla="*/ 2147483647 h 97"/>
              <a:gd name="T46" fmla="*/ 2147483647 w 97"/>
              <a:gd name="T47" fmla="*/ 2147483647 h 97"/>
              <a:gd name="T48" fmla="*/ 2147483647 w 97"/>
              <a:gd name="T49" fmla="*/ 2147483647 h 97"/>
              <a:gd name="T50" fmla="*/ 2147483647 w 97"/>
              <a:gd name="T51" fmla="*/ 2147483647 h 97"/>
              <a:gd name="T52" fmla="*/ 2147483647 w 97"/>
              <a:gd name="T53" fmla="*/ 2147483647 h 97"/>
              <a:gd name="T54" fmla="*/ 2147483647 w 97"/>
              <a:gd name="T55" fmla="*/ 2147483647 h 97"/>
              <a:gd name="T56" fmla="*/ 2147483647 w 97"/>
              <a:gd name="T57" fmla="*/ 2147483647 h 97"/>
              <a:gd name="T58" fmla="*/ 2147483647 w 97"/>
              <a:gd name="T59" fmla="*/ 2147483647 h 97"/>
              <a:gd name="T60" fmla="*/ 2147483647 w 97"/>
              <a:gd name="T61" fmla="*/ 2147483647 h 97"/>
              <a:gd name="T62" fmla="*/ 2147483647 w 97"/>
              <a:gd name="T63" fmla="*/ 2147483647 h 97"/>
              <a:gd name="T64" fmla="*/ 2147483647 w 97"/>
              <a:gd name="T65" fmla="*/ 2147483647 h 97"/>
              <a:gd name="T66" fmla="*/ 2147483647 w 97"/>
              <a:gd name="T67" fmla="*/ 2147483647 h 97"/>
              <a:gd name="T68" fmla="*/ 2147483647 w 97"/>
              <a:gd name="T69" fmla="*/ 2147483647 h 97"/>
              <a:gd name="T70" fmla="*/ 2147483647 w 97"/>
              <a:gd name="T71" fmla="*/ 2147483647 h 97"/>
              <a:gd name="T72" fmla="*/ 2147483647 w 97"/>
              <a:gd name="T73" fmla="*/ 2147483647 h 97"/>
              <a:gd name="T74" fmla="*/ 2147483647 w 97"/>
              <a:gd name="T75" fmla="*/ 2147483647 h 97"/>
              <a:gd name="T76" fmla="*/ 2147483647 w 97"/>
              <a:gd name="T77" fmla="*/ 2147483647 h 97"/>
              <a:gd name="T78" fmla="*/ 2147483647 w 97"/>
              <a:gd name="T79" fmla="*/ 2147483647 h 97"/>
              <a:gd name="T80" fmla="*/ 2147483647 w 97"/>
              <a:gd name="T81" fmla="*/ 2147483647 h 97"/>
              <a:gd name="T82" fmla="*/ 2147483647 w 97"/>
              <a:gd name="T83" fmla="*/ 2147483647 h 97"/>
              <a:gd name="T84" fmla="*/ 2147483647 w 97"/>
              <a:gd name="T85" fmla="*/ 2147483647 h 97"/>
              <a:gd name="T86" fmla="*/ 0 w 97"/>
              <a:gd name="T87" fmla="*/ 2147483647 h 97"/>
              <a:gd name="T88" fmla="*/ 2147483647 w 97"/>
              <a:gd name="T89" fmla="*/ 2147483647 h 97"/>
              <a:gd name="T90" fmla="*/ 2147483647 w 97"/>
              <a:gd name="T91" fmla="*/ 2147483647 h 97"/>
              <a:gd name="T92" fmla="*/ 2147483647 w 97"/>
              <a:gd name="T93" fmla="*/ 2147483647 h 97"/>
              <a:gd name="T94" fmla="*/ 2147483647 w 97"/>
              <a:gd name="T95" fmla="*/ 2147483647 h 97"/>
              <a:gd name="T96" fmla="*/ 2147483647 w 97"/>
              <a:gd name="T97" fmla="*/ 2147483647 h 97"/>
              <a:gd name="T98" fmla="*/ 2147483647 w 97"/>
              <a:gd name="T99" fmla="*/ 2147483647 h 97"/>
              <a:gd name="T100" fmla="*/ 2147483647 w 97"/>
              <a:gd name="T101" fmla="*/ 2147483647 h 97"/>
              <a:gd name="T102" fmla="*/ 2147483647 w 97"/>
              <a:gd name="T103" fmla="*/ 2147483647 h 97"/>
              <a:gd name="T104" fmla="*/ 2147483647 w 97"/>
              <a:gd name="T105" fmla="*/ 2147483647 h 97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97"/>
              <a:gd name="T160" fmla="*/ 0 h 97"/>
              <a:gd name="T161" fmla="*/ 97 w 97"/>
              <a:gd name="T162" fmla="*/ 97 h 97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97" h="97">
                <a:moveTo>
                  <a:pt x="42" y="14"/>
                </a:moveTo>
                <a:cubicBezTo>
                  <a:pt x="55" y="14"/>
                  <a:pt x="55" y="14"/>
                  <a:pt x="55" y="14"/>
                </a:cubicBezTo>
                <a:cubicBezTo>
                  <a:pt x="48" y="0"/>
                  <a:pt x="48" y="0"/>
                  <a:pt x="48" y="0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9" y="18"/>
                </a:moveTo>
                <a:cubicBezTo>
                  <a:pt x="65" y="18"/>
                  <a:pt x="79" y="31"/>
                  <a:pt x="79" y="48"/>
                </a:cubicBezTo>
                <a:cubicBezTo>
                  <a:pt x="79" y="65"/>
                  <a:pt x="65" y="79"/>
                  <a:pt x="49" y="79"/>
                </a:cubicBezTo>
                <a:cubicBezTo>
                  <a:pt x="32" y="79"/>
                  <a:pt x="18" y="65"/>
                  <a:pt x="18" y="48"/>
                </a:cubicBezTo>
                <a:cubicBezTo>
                  <a:pt x="18" y="31"/>
                  <a:pt x="32" y="18"/>
                  <a:pt x="49" y="18"/>
                </a:cubicBezTo>
                <a:close/>
                <a:moveTo>
                  <a:pt x="60" y="15"/>
                </a:moveTo>
                <a:cubicBezTo>
                  <a:pt x="71" y="22"/>
                  <a:pt x="71" y="22"/>
                  <a:pt x="71" y="22"/>
                </a:cubicBezTo>
                <a:cubicBezTo>
                  <a:pt x="73" y="6"/>
                  <a:pt x="73" y="6"/>
                  <a:pt x="73" y="6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75" y="25"/>
                </a:moveTo>
                <a:cubicBezTo>
                  <a:pt x="81" y="36"/>
                  <a:pt x="81" y="36"/>
                  <a:pt x="81" y="36"/>
                </a:cubicBezTo>
                <a:cubicBezTo>
                  <a:pt x="91" y="24"/>
                  <a:pt x="91" y="24"/>
                  <a:pt x="91" y="24"/>
                </a:cubicBezTo>
                <a:cubicBezTo>
                  <a:pt x="75" y="25"/>
                  <a:pt x="75" y="25"/>
                  <a:pt x="75" y="25"/>
                </a:cubicBezTo>
                <a:close/>
                <a:moveTo>
                  <a:pt x="83" y="42"/>
                </a:moveTo>
                <a:cubicBezTo>
                  <a:pt x="83" y="54"/>
                  <a:pt x="83" y="54"/>
                  <a:pt x="83" y="54"/>
                </a:cubicBezTo>
                <a:cubicBezTo>
                  <a:pt x="97" y="48"/>
                  <a:pt x="97" y="48"/>
                  <a:pt x="97" y="48"/>
                </a:cubicBezTo>
                <a:cubicBezTo>
                  <a:pt x="83" y="42"/>
                  <a:pt x="83" y="42"/>
                  <a:pt x="83" y="42"/>
                </a:cubicBezTo>
                <a:close/>
                <a:moveTo>
                  <a:pt x="82" y="60"/>
                </a:moveTo>
                <a:cubicBezTo>
                  <a:pt x="75" y="71"/>
                  <a:pt x="75" y="71"/>
                  <a:pt x="75" y="71"/>
                </a:cubicBezTo>
                <a:cubicBezTo>
                  <a:pt x="91" y="72"/>
                  <a:pt x="91" y="72"/>
                  <a:pt x="91" y="72"/>
                </a:cubicBezTo>
                <a:cubicBezTo>
                  <a:pt x="82" y="60"/>
                  <a:pt x="82" y="60"/>
                  <a:pt x="82" y="60"/>
                </a:cubicBezTo>
                <a:close/>
                <a:moveTo>
                  <a:pt x="72" y="75"/>
                </a:moveTo>
                <a:cubicBezTo>
                  <a:pt x="61" y="81"/>
                  <a:pt x="61" y="81"/>
                  <a:pt x="61" y="81"/>
                </a:cubicBezTo>
                <a:cubicBezTo>
                  <a:pt x="73" y="90"/>
                  <a:pt x="73" y="90"/>
                  <a:pt x="73" y="90"/>
                </a:cubicBezTo>
                <a:cubicBezTo>
                  <a:pt x="72" y="75"/>
                  <a:pt x="72" y="75"/>
                  <a:pt x="72" y="75"/>
                </a:cubicBezTo>
                <a:close/>
                <a:moveTo>
                  <a:pt x="55" y="83"/>
                </a:moveTo>
                <a:cubicBezTo>
                  <a:pt x="43" y="83"/>
                  <a:pt x="43" y="83"/>
                  <a:pt x="43" y="83"/>
                </a:cubicBezTo>
                <a:cubicBezTo>
                  <a:pt x="49" y="97"/>
                  <a:pt x="49" y="97"/>
                  <a:pt x="49" y="97"/>
                </a:cubicBezTo>
                <a:cubicBezTo>
                  <a:pt x="55" y="83"/>
                  <a:pt x="55" y="83"/>
                  <a:pt x="55" y="83"/>
                </a:cubicBezTo>
                <a:close/>
                <a:moveTo>
                  <a:pt x="37" y="81"/>
                </a:moveTo>
                <a:cubicBezTo>
                  <a:pt x="26" y="75"/>
                  <a:pt x="26" y="75"/>
                  <a:pt x="26" y="75"/>
                </a:cubicBezTo>
                <a:cubicBezTo>
                  <a:pt x="25" y="91"/>
                  <a:pt x="25" y="91"/>
                  <a:pt x="25" y="9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22" y="71"/>
                </a:moveTo>
                <a:cubicBezTo>
                  <a:pt x="16" y="60"/>
                  <a:pt x="16" y="60"/>
                  <a:pt x="16" y="60"/>
                </a:cubicBezTo>
                <a:cubicBezTo>
                  <a:pt x="7" y="73"/>
                  <a:pt x="7" y="73"/>
                  <a:pt x="7" y="73"/>
                </a:cubicBezTo>
                <a:cubicBezTo>
                  <a:pt x="22" y="71"/>
                  <a:pt x="22" y="71"/>
                  <a:pt x="22" y="71"/>
                </a:cubicBezTo>
                <a:close/>
                <a:moveTo>
                  <a:pt x="14" y="55"/>
                </a:moveTo>
                <a:cubicBezTo>
                  <a:pt x="14" y="42"/>
                  <a:pt x="14" y="42"/>
                  <a:pt x="14" y="42"/>
                </a:cubicBezTo>
                <a:cubicBezTo>
                  <a:pt x="0" y="49"/>
                  <a:pt x="0" y="49"/>
                  <a:pt x="0" y="49"/>
                </a:cubicBezTo>
                <a:cubicBezTo>
                  <a:pt x="14" y="55"/>
                  <a:pt x="14" y="55"/>
                  <a:pt x="14" y="55"/>
                </a:cubicBezTo>
                <a:close/>
                <a:moveTo>
                  <a:pt x="15" y="37"/>
                </a:moveTo>
                <a:cubicBezTo>
                  <a:pt x="22" y="26"/>
                  <a:pt x="22" y="26"/>
                  <a:pt x="22" y="26"/>
                </a:cubicBezTo>
                <a:cubicBezTo>
                  <a:pt x="6" y="24"/>
                  <a:pt x="6" y="24"/>
                  <a:pt x="6" y="24"/>
                </a:cubicBezTo>
                <a:cubicBezTo>
                  <a:pt x="15" y="37"/>
                  <a:pt x="15" y="37"/>
                  <a:pt x="15" y="37"/>
                </a:cubicBezTo>
                <a:close/>
                <a:moveTo>
                  <a:pt x="26" y="22"/>
                </a:moveTo>
                <a:cubicBezTo>
                  <a:pt x="37" y="16"/>
                  <a:pt x="37" y="16"/>
                  <a:pt x="37" y="16"/>
                </a:cubicBezTo>
                <a:cubicBezTo>
                  <a:pt x="24" y="6"/>
                  <a:pt x="24" y="6"/>
                  <a:pt x="24" y="6"/>
                </a:cubicBezTo>
                <a:lnTo>
                  <a:pt x="26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3" name="Freeform 106"/>
          <p:cNvSpPr>
            <a:spLocks noChangeArrowheads="1"/>
          </p:cNvSpPr>
          <p:nvPr/>
        </p:nvSpPr>
        <p:spPr bwMode="auto">
          <a:xfrm>
            <a:off x="4423642" y="2378584"/>
            <a:ext cx="136922" cy="394097"/>
          </a:xfrm>
          <a:custGeom>
            <a:avLst/>
            <a:gdLst>
              <a:gd name="T0" fmla="*/ 2147483647 w 147"/>
              <a:gd name="T1" fmla="*/ 0 h 269"/>
              <a:gd name="T2" fmla="*/ 2147483647 w 147"/>
              <a:gd name="T3" fmla="*/ 0 h 269"/>
              <a:gd name="T4" fmla="*/ 2147483647 w 147"/>
              <a:gd name="T5" fmla="*/ 2147483647 h 269"/>
              <a:gd name="T6" fmla="*/ 2147483647 w 147"/>
              <a:gd name="T7" fmla="*/ 2147483647 h 269"/>
              <a:gd name="T8" fmla="*/ 2147483647 w 147"/>
              <a:gd name="T9" fmla="*/ 2147483647 h 269"/>
              <a:gd name="T10" fmla="*/ 2147483647 w 147"/>
              <a:gd name="T11" fmla="*/ 2147483647 h 269"/>
              <a:gd name="T12" fmla="*/ 2147483647 w 147"/>
              <a:gd name="T13" fmla="*/ 2147483647 h 269"/>
              <a:gd name="T14" fmla="*/ 2147483647 w 147"/>
              <a:gd name="T15" fmla="*/ 2147483647 h 269"/>
              <a:gd name="T16" fmla="*/ 2147483647 w 147"/>
              <a:gd name="T17" fmla="*/ 2147483647 h 269"/>
              <a:gd name="T18" fmla="*/ 0 w 147"/>
              <a:gd name="T19" fmla="*/ 2147483647 h 269"/>
              <a:gd name="T20" fmla="*/ 2147483647 w 147"/>
              <a:gd name="T21" fmla="*/ 2147483647 h 269"/>
              <a:gd name="T22" fmla="*/ 2147483647 w 147"/>
              <a:gd name="T23" fmla="*/ 2147483647 h 269"/>
              <a:gd name="T24" fmla="*/ 2147483647 w 147"/>
              <a:gd name="T25" fmla="*/ 2147483647 h 269"/>
              <a:gd name="T26" fmla="*/ 2147483647 w 147"/>
              <a:gd name="T27" fmla="*/ 0 h 269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47"/>
              <a:gd name="T43" fmla="*/ 0 h 269"/>
              <a:gd name="T44" fmla="*/ 147 w 147"/>
              <a:gd name="T45" fmla="*/ 269 h 269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47" h="269">
                <a:moveTo>
                  <a:pt x="62" y="0"/>
                </a:moveTo>
                <a:lnTo>
                  <a:pt x="133" y="0"/>
                </a:lnTo>
                <a:lnTo>
                  <a:pt x="133" y="44"/>
                </a:lnTo>
                <a:lnTo>
                  <a:pt x="118" y="44"/>
                </a:lnTo>
                <a:lnTo>
                  <a:pt x="147" y="222"/>
                </a:lnTo>
                <a:lnTo>
                  <a:pt x="99" y="269"/>
                </a:lnTo>
                <a:lnTo>
                  <a:pt x="45" y="224"/>
                </a:lnTo>
                <a:lnTo>
                  <a:pt x="62" y="127"/>
                </a:lnTo>
                <a:lnTo>
                  <a:pt x="12" y="170"/>
                </a:lnTo>
                <a:lnTo>
                  <a:pt x="0" y="153"/>
                </a:lnTo>
                <a:lnTo>
                  <a:pt x="71" y="77"/>
                </a:lnTo>
                <a:lnTo>
                  <a:pt x="76" y="44"/>
                </a:lnTo>
                <a:lnTo>
                  <a:pt x="62" y="44"/>
                </a:lnTo>
                <a:lnTo>
                  <a:pt x="62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15" name="直接连接符 14"/>
          <p:cNvCxnSpPr/>
          <p:nvPr/>
        </p:nvCxnSpPr>
        <p:spPr>
          <a:xfrm>
            <a:off x="2036200" y="3372337"/>
            <a:ext cx="4903470" cy="228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846188" y="359992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感谢您的</a:t>
            </a:r>
            <a:r>
              <a:rPr lang="zh-CN" altLang="en-US" sz="18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聆听</a:t>
            </a:r>
            <a:endParaRPr lang="zh-CN" altLang="en-US" sz="18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083236" y="4217393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年轻人</a:t>
            </a:r>
            <a:r>
              <a:rPr lang="zh-CN" altLang="en-US" sz="1800" smtClean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就要老老实实啃源码</a:t>
            </a:r>
            <a:endParaRPr lang="zh-CN" altLang="en-US" sz="18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50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0">
        <p14:shred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/>
          <p:cNvSpPr txBox="1"/>
          <p:nvPr/>
        </p:nvSpPr>
        <p:spPr>
          <a:xfrm>
            <a:off x="1466073" y="3177200"/>
            <a:ext cx="1372607" cy="398185"/>
          </a:xfrm>
          <a:prstGeom prst="rect">
            <a:avLst/>
          </a:prstGeom>
          <a:noFill/>
        </p:spPr>
        <p:txBody>
          <a:bodyPr wrap="none" lIns="51397" tIns="25717" rIns="51397" bIns="25717" rtlCol="0">
            <a:spAutoFit/>
          </a:bodyPr>
          <a:lstStyle/>
          <a:p>
            <a:pPr algn="ctr"/>
            <a:r>
              <a:rPr kumimoji="1" lang="en-US" altLang="zh-CN" sz="2250" dirty="0">
                <a:solidFill>
                  <a:schemeClr val="bg1"/>
                </a:solidFill>
              </a:rPr>
              <a:t>CONTENTS</a:t>
            </a:r>
            <a:endParaRPr kumimoji="1" lang="zh-CN" altLang="en-US" sz="2250" dirty="0">
              <a:solidFill>
                <a:schemeClr val="bg1"/>
              </a:solidFill>
            </a:endParaRPr>
          </a:p>
        </p:txBody>
      </p:sp>
      <p:sp>
        <p:nvSpPr>
          <p:cNvPr id="5" name="文本框 17"/>
          <p:cNvSpPr txBox="1"/>
          <p:nvPr/>
        </p:nvSpPr>
        <p:spPr>
          <a:xfrm>
            <a:off x="1272135" y="2016601"/>
            <a:ext cx="1758098" cy="1044516"/>
          </a:xfrm>
          <a:prstGeom prst="rect">
            <a:avLst/>
          </a:prstGeom>
          <a:noFill/>
        </p:spPr>
        <p:txBody>
          <a:bodyPr wrap="none" lIns="51397" tIns="25717" rIns="51397" bIns="25717" rtlCol="0">
            <a:spAutoFit/>
          </a:bodyPr>
          <a:lstStyle/>
          <a:p>
            <a:pPr algn="ctr"/>
            <a:r>
              <a:rPr kumimoji="1" lang="zh-CN" altLang="en-US" sz="645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目录</a:t>
            </a:r>
          </a:p>
        </p:txBody>
      </p:sp>
      <p:sp>
        <p:nvSpPr>
          <p:cNvPr id="13" name="Freeform 306"/>
          <p:cNvSpPr>
            <a:spLocks noEditPoints="1"/>
          </p:cNvSpPr>
          <p:nvPr/>
        </p:nvSpPr>
        <p:spPr bwMode="auto">
          <a:xfrm>
            <a:off x="1690461" y="984670"/>
            <a:ext cx="921443" cy="918734"/>
          </a:xfrm>
          <a:custGeom>
            <a:avLst/>
            <a:gdLst>
              <a:gd name="T0" fmla="*/ 60 w 99"/>
              <a:gd name="T1" fmla="*/ 9 h 99"/>
              <a:gd name="T2" fmla="*/ 81 w 99"/>
              <a:gd name="T3" fmla="*/ 10 h 99"/>
              <a:gd name="T4" fmla="*/ 79 w 99"/>
              <a:gd name="T5" fmla="*/ 20 h 99"/>
              <a:gd name="T6" fmla="*/ 96 w 99"/>
              <a:gd name="T7" fmla="*/ 31 h 99"/>
              <a:gd name="T8" fmla="*/ 90 w 99"/>
              <a:gd name="T9" fmla="*/ 38 h 99"/>
              <a:gd name="T10" fmla="*/ 99 w 99"/>
              <a:gd name="T11" fmla="*/ 57 h 99"/>
              <a:gd name="T12" fmla="*/ 90 w 99"/>
              <a:gd name="T13" fmla="*/ 60 h 99"/>
              <a:gd name="T14" fmla="*/ 89 w 99"/>
              <a:gd name="T15" fmla="*/ 81 h 99"/>
              <a:gd name="T16" fmla="*/ 80 w 99"/>
              <a:gd name="T17" fmla="*/ 79 h 99"/>
              <a:gd name="T18" fmla="*/ 68 w 99"/>
              <a:gd name="T19" fmla="*/ 97 h 99"/>
              <a:gd name="T20" fmla="*/ 61 w 99"/>
              <a:gd name="T21" fmla="*/ 90 h 99"/>
              <a:gd name="T22" fmla="*/ 42 w 99"/>
              <a:gd name="T23" fmla="*/ 99 h 99"/>
              <a:gd name="T24" fmla="*/ 39 w 99"/>
              <a:gd name="T25" fmla="*/ 91 h 99"/>
              <a:gd name="T26" fmla="*/ 18 w 99"/>
              <a:gd name="T27" fmla="*/ 89 h 99"/>
              <a:gd name="T28" fmla="*/ 20 w 99"/>
              <a:gd name="T29" fmla="*/ 80 h 99"/>
              <a:gd name="T30" fmla="*/ 3 w 99"/>
              <a:gd name="T31" fmla="*/ 68 h 99"/>
              <a:gd name="T32" fmla="*/ 9 w 99"/>
              <a:gd name="T33" fmla="*/ 61 h 99"/>
              <a:gd name="T34" fmla="*/ 0 w 99"/>
              <a:gd name="T35" fmla="*/ 42 h 99"/>
              <a:gd name="T36" fmla="*/ 9 w 99"/>
              <a:gd name="T37" fmla="*/ 39 h 99"/>
              <a:gd name="T38" fmla="*/ 10 w 99"/>
              <a:gd name="T39" fmla="*/ 18 h 99"/>
              <a:gd name="T40" fmla="*/ 19 w 99"/>
              <a:gd name="T41" fmla="*/ 20 h 99"/>
              <a:gd name="T42" fmla="*/ 31 w 99"/>
              <a:gd name="T43" fmla="*/ 3 h 99"/>
              <a:gd name="T44" fmla="*/ 38 w 99"/>
              <a:gd name="T45" fmla="*/ 9 h 99"/>
              <a:gd name="T46" fmla="*/ 57 w 99"/>
              <a:gd name="T47" fmla="*/ 0 h 99"/>
              <a:gd name="T48" fmla="*/ 36 w 99"/>
              <a:gd name="T49" fmla="*/ 58 h 99"/>
              <a:gd name="T50" fmla="*/ 45 w 99"/>
              <a:gd name="T51" fmla="*/ 47 h 99"/>
              <a:gd name="T52" fmla="*/ 58 w 99"/>
              <a:gd name="T53" fmla="*/ 55 h 99"/>
              <a:gd name="T54" fmla="*/ 64 w 99"/>
              <a:gd name="T55" fmla="*/ 56 h 99"/>
              <a:gd name="T56" fmla="*/ 54 w 99"/>
              <a:gd name="T57" fmla="*/ 54 h 99"/>
              <a:gd name="T58" fmla="*/ 58 w 99"/>
              <a:gd name="T59" fmla="*/ 69 h 99"/>
              <a:gd name="T60" fmla="*/ 71 w 99"/>
              <a:gd name="T61" fmla="*/ 71 h 99"/>
              <a:gd name="T62" fmla="*/ 71 w 99"/>
              <a:gd name="T63" fmla="*/ 28 h 99"/>
              <a:gd name="T64" fmla="*/ 28 w 99"/>
              <a:gd name="T65" fmla="*/ 28 h 99"/>
              <a:gd name="T66" fmla="*/ 28 w 99"/>
              <a:gd name="T67" fmla="*/ 71 h 99"/>
              <a:gd name="T68" fmla="*/ 55 w 99"/>
              <a:gd name="T69" fmla="*/ 79 h 99"/>
              <a:gd name="T70" fmla="*/ 48 w 99"/>
              <a:gd name="T71" fmla="*/ 66 h 99"/>
              <a:gd name="T72" fmla="*/ 35 w 99"/>
              <a:gd name="T73" fmla="*/ 75 h 99"/>
              <a:gd name="T74" fmla="*/ 42 w 99"/>
              <a:gd name="T75" fmla="*/ 71 h 99"/>
              <a:gd name="T76" fmla="*/ 45 w 99"/>
              <a:gd name="T77" fmla="*/ 52 h 99"/>
              <a:gd name="T78" fmla="*/ 38 w 99"/>
              <a:gd name="T79" fmla="*/ 59 h 99"/>
              <a:gd name="T80" fmla="*/ 51 w 99"/>
              <a:gd name="T81" fmla="*/ 37 h 99"/>
              <a:gd name="T82" fmla="*/ 51 w 99"/>
              <a:gd name="T83" fmla="*/ 46 h 99"/>
              <a:gd name="T84" fmla="*/ 51 w 99"/>
              <a:gd name="T85" fmla="*/ 3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 sz="1013">
              <a:solidFill>
                <a:prstClr val="black"/>
              </a:soli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293222" y="2006804"/>
            <a:ext cx="169046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97"/>
          <p:cNvSpPr txBox="1">
            <a:spLocks noChangeArrowheads="1"/>
          </p:cNvSpPr>
          <p:nvPr/>
        </p:nvSpPr>
        <p:spPr bwMode="auto">
          <a:xfrm>
            <a:off x="3582173" y="1186972"/>
            <a:ext cx="5638963" cy="7164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100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研究背景及意义</a:t>
            </a:r>
            <a:endParaRPr lang="zh-CN" altLang="en-US" sz="2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97"/>
          <p:cNvSpPr txBox="1">
            <a:spLocks noChangeArrowheads="1"/>
          </p:cNvSpPr>
          <p:nvPr/>
        </p:nvSpPr>
        <p:spPr bwMode="auto">
          <a:xfrm>
            <a:off x="3582171" y="2460768"/>
            <a:ext cx="5638963" cy="7164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 anchorCtr="0">
            <a:noAutofit/>
          </a:bodyPr>
          <a:lstStyle>
            <a:defPPr>
              <a:defRPr lang="zh-CN"/>
            </a:defPPr>
            <a:lvl1pPr>
              <a:defRPr sz="3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100" dirty="0">
                <a:solidFill>
                  <a:schemeClr val="bg1"/>
                </a:solidFill>
              </a:rPr>
              <a:t>2</a:t>
            </a:r>
            <a:r>
              <a:rPr lang="en-US" altLang="zh-CN" sz="2100" dirty="0" smtClean="0">
                <a:solidFill>
                  <a:schemeClr val="bg1"/>
                </a:solidFill>
              </a:rPr>
              <a:t>.</a:t>
            </a:r>
            <a:r>
              <a:rPr lang="zh-CN" altLang="en-US" sz="2100" spc="225" dirty="0">
                <a:solidFill>
                  <a:schemeClr val="bg1"/>
                </a:solidFill>
              </a:rPr>
              <a:t>研究过程及方法</a:t>
            </a:r>
            <a:endParaRPr lang="zh-CN" altLang="en-US" sz="2100" dirty="0">
              <a:solidFill>
                <a:schemeClr val="bg1"/>
              </a:solidFill>
            </a:endParaRPr>
          </a:p>
        </p:txBody>
      </p:sp>
      <p:sp>
        <p:nvSpPr>
          <p:cNvPr id="19" name="TextBox 97"/>
          <p:cNvSpPr txBox="1">
            <a:spLocks noChangeArrowheads="1"/>
          </p:cNvSpPr>
          <p:nvPr/>
        </p:nvSpPr>
        <p:spPr bwMode="auto">
          <a:xfrm>
            <a:off x="3582171" y="3685798"/>
            <a:ext cx="5638963" cy="7164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 anchorCtr="0">
            <a:noAutofit/>
          </a:bodyPr>
          <a:lstStyle>
            <a:defPPr>
              <a:defRPr lang="zh-CN"/>
            </a:defPPr>
            <a:lvl1pPr>
              <a:defRPr sz="3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100" dirty="0">
                <a:solidFill>
                  <a:schemeClr val="bg1"/>
                </a:solidFill>
              </a:rPr>
              <a:t>3</a:t>
            </a:r>
            <a:r>
              <a:rPr lang="en-US" altLang="zh-CN" sz="2100" dirty="0" smtClean="0">
                <a:solidFill>
                  <a:schemeClr val="bg1"/>
                </a:solidFill>
              </a:rPr>
              <a:t>.</a:t>
            </a:r>
            <a:r>
              <a:rPr lang="zh-CN" altLang="en-US" sz="2100" spc="225" dirty="0">
                <a:solidFill>
                  <a:schemeClr val="bg1"/>
                </a:solidFill>
              </a:rPr>
              <a:t>研究结论</a:t>
            </a:r>
            <a:endParaRPr lang="zh-CN" altLang="en-US" sz="2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8549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6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8"/>
          <p:cNvSpPr txBox="1"/>
          <p:nvPr/>
        </p:nvSpPr>
        <p:spPr>
          <a:xfrm>
            <a:off x="5642440" y="3420209"/>
            <a:ext cx="2606014" cy="729384"/>
          </a:xfrm>
          <a:prstGeom prst="rect">
            <a:avLst/>
          </a:prstGeom>
          <a:noFill/>
        </p:spPr>
        <p:txBody>
          <a:bodyPr wrap="square" lIns="68534" tIns="34267" rIns="68534" bIns="3426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做游戏开发的都怕自己的资源被窃取，并且我一直关注所有的加固软件都没有资源加密</a:t>
            </a:r>
            <a:endParaRPr lang="zh-CN" altLang="en-US" sz="1100" dirty="0">
              <a:solidFill>
                <a:schemeClr val="bg1">
                  <a:lumMod val="8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5702510" y="2505171"/>
            <a:ext cx="2764119" cy="484698"/>
          </a:xfrm>
          <a:prstGeom prst="rect">
            <a:avLst/>
          </a:prstGeom>
          <a:noFill/>
        </p:spPr>
        <p:txBody>
          <a:bodyPr wrap="none" lIns="68531" tIns="34265" rIns="68531" bIns="34265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700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研究背景及意义</a:t>
            </a:r>
            <a:endParaRPr lang="zh-CN" altLang="en-US" sz="27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43362" y="2424489"/>
            <a:ext cx="1283426" cy="134438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950" dirty="0">
                <a:solidFill>
                  <a:srgbClr val="2121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950" dirty="0">
              <a:solidFill>
                <a:srgbClr val="21212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702509" y="3177363"/>
            <a:ext cx="24579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17" y="2894085"/>
            <a:ext cx="1719221" cy="28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3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0.46458 0.0020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44444E-6 L 0.45782 0.0039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91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100"/>
                            </p:stCondLst>
                            <p:childTnLst>
                              <p:par>
                                <p:cTn id="4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174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8" grpId="1" animBg="1"/>
      <p:bldP spid="8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5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看看各大加固厂商</a:t>
            </a:r>
            <a:endParaRPr lang="zh-CN" altLang="en-US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9" name="直接连接符 8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utoShape 2"/>
          <p:cNvSpPr>
            <a:spLocks noChangeArrowheads="1"/>
          </p:cNvSpPr>
          <p:nvPr/>
        </p:nvSpPr>
        <p:spPr bwMode="auto">
          <a:xfrm>
            <a:off x="1181906" y="1645209"/>
            <a:ext cx="1276350" cy="2601516"/>
          </a:xfrm>
          <a:prstGeom prst="roundRect">
            <a:avLst>
              <a:gd name="adj" fmla="val 11644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auto">
          <a:xfrm>
            <a:off x="3052051" y="1648580"/>
            <a:ext cx="1276350" cy="2600325"/>
          </a:xfrm>
          <a:prstGeom prst="roundRect">
            <a:avLst>
              <a:gd name="adj" fmla="val 925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4918212" y="1635684"/>
            <a:ext cx="1276350" cy="2600325"/>
          </a:xfrm>
          <a:prstGeom prst="roundRect">
            <a:avLst>
              <a:gd name="adj" fmla="val 925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6816403" y="1635684"/>
            <a:ext cx="1277540" cy="2600325"/>
          </a:xfrm>
          <a:prstGeom prst="roundRect">
            <a:avLst>
              <a:gd name="adj" fmla="val 925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3" name="Oval 22"/>
          <p:cNvSpPr>
            <a:spLocks noChangeArrowheads="1"/>
          </p:cNvSpPr>
          <p:nvPr/>
        </p:nvSpPr>
        <p:spPr bwMode="auto">
          <a:xfrm>
            <a:off x="1512900" y="1853569"/>
            <a:ext cx="592931" cy="592931"/>
          </a:xfrm>
          <a:prstGeom prst="ellipse">
            <a:avLst/>
          </a:prstGeom>
          <a:solidFill>
            <a:srgbClr val="3F3F3F"/>
          </a:solidFill>
          <a:ln w="127000">
            <a:solidFill>
              <a:srgbClr val="FFFFFF">
                <a:alpha val="50195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sp>
        <p:nvSpPr>
          <p:cNvPr id="14" name="Oval 23"/>
          <p:cNvSpPr>
            <a:spLocks noChangeArrowheads="1"/>
          </p:cNvSpPr>
          <p:nvPr/>
        </p:nvSpPr>
        <p:spPr bwMode="auto">
          <a:xfrm>
            <a:off x="3392570" y="1862893"/>
            <a:ext cx="592931" cy="592931"/>
          </a:xfrm>
          <a:prstGeom prst="ellipse">
            <a:avLst/>
          </a:prstGeom>
          <a:solidFill>
            <a:srgbClr val="3F3F3F"/>
          </a:solidFill>
          <a:ln w="127000">
            <a:solidFill>
              <a:srgbClr val="FFFFFF">
                <a:alpha val="50195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chemeClr val="bg1"/>
              </a:solidFill>
              <a:latin typeface="Times New Roman" panose="02020603050405020304" pitchFamily="18" charset="0"/>
              <a:ea typeface="Gulim" panose="020B0600000101010101" pitchFamily="34" charset="-127"/>
              <a:sym typeface="Times New Roman" panose="02020603050405020304" pitchFamily="18" charset="0"/>
            </a:endParaRPr>
          </a:p>
        </p:txBody>
      </p:sp>
      <p:sp>
        <p:nvSpPr>
          <p:cNvPr id="15" name="Oval 24"/>
          <p:cNvSpPr>
            <a:spLocks noChangeArrowheads="1"/>
          </p:cNvSpPr>
          <p:nvPr/>
        </p:nvSpPr>
        <p:spPr bwMode="auto">
          <a:xfrm>
            <a:off x="5257541" y="1846426"/>
            <a:ext cx="592931" cy="592931"/>
          </a:xfrm>
          <a:prstGeom prst="ellipse">
            <a:avLst/>
          </a:prstGeom>
          <a:solidFill>
            <a:srgbClr val="3F3F3F"/>
          </a:solidFill>
          <a:ln w="127000">
            <a:solidFill>
              <a:srgbClr val="FFFFFF">
                <a:alpha val="67842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sp>
        <p:nvSpPr>
          <p:cNvPr id="16" name="Oval 25"/>
          <p:cNvSpPr>
            <a:spLocks noChangeArrowheads="1"/>
          </p:cNvSpPr>
          <p:nvPr/>
        </p:nvSpPr>
        <p:spPr bwMode="auto">
          <a:xfrm>
            <a:off x="7170019" y="1842853"/>
            <a:ext cx="592931" cy="592931"/>
          </a:xfrm>
          <a:prstGeom prst="ellipse">
            <a:avLst/>
          </a:prstGeom>
          <a:solidFill>
            <a:srgbClr val="3F3F3F"/>
          </a:solidFill>
          <a:ln w="127000">
            <a:solidFill>
              <a:srgbClr val="FFFFFF">
                <a:alpha val="50195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595053" y="1908338"/>
            <a:ext cx="444103" cy="42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100" b="1">
                <a:solidFill>
                  <a:schemeClr val="bg1"/>
                </a:solidFill>
                <a:latin typeface="Verdana" panose="020B0604030504040204" pitchFamily="34" charset="0"/>
                <a:sym typeface="가는각진제목체" charset="0"/>
              </a:rPr>
              <a:t>1</a:t>
            </a:r>
            <a:endParaRPr lang="zh-CN" altLang="en-US" sz="1350">
              <a:latin typeface="Arial" panose="020B0604020202020204" pitchFamily="34" charset="0"/>
            </a:endParaRPr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3467580" y="1921233"/>
            <a:ext cx="444103" cy="42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100" b="1">
                <a:solidFill>
                  <a:schemeClr val="bg1"/>
                </a:solidFill>
                <a:latin typeface="Verdana" panose="020B0604030504040204" pitchFamily="34" charset="0"/>
                <a:sym typeface="가는각진제목체" charset="0"/>
              </a:rPr>
              <a:t>2</a:t>
            </a:r>
            <a:endParaRPr lang="zh-CN" altLang="en-US" sz="1350">
              <a:latin typeface="Arial" panose="020B0604020202020204" pitchFamily="34" charset="0"/>
            </a:endParaRPr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5337312" y="1917863"/>
            <a:ext cx="442913" cy="42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100" b="1">
                <a:solidFill>
                  <a:schemeClr val="bg1"/>
                </a:solidFill>
                <a:latin typeface="Verdana" panose="020B0604030504040204" pitchFamily="34" charset="0"/>
                <a:sym typeface="가는각진제목체" charset="0"/>
              </a:rPr>
              <a:t>3</a:t>
            </a:r>
            <a:endParaRPr lang="zh-CN" altLang="en-US" sz="1350">
              <a:latin typeface="Arial" panose="020B0604020202020204" pitchFamily="34" charset="0"/>
            </a:endParaRPr>
          </a:p>
        </p:txBody>
      </p:sp>
      <p:sp>
        <p:nvSpPr>
          <p:cNvPr id="20" name="Rectangle 9"/>
          <p:cNvSpPr>
            <a:spLocks noChangeArrowheads="1"/>
          </p:cNvSpPr>
          <p:nvPr/>
        </p:nvSpPr>
        <p:spPr bwMode="auto">
          <a:xfrm>
            <a:off x="7225978" y="1916671"/>
            <a:ext cx="444103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100" b="1">
                <a:solidFill>
                  <a:schemeClr val="bg1"/>
                </a:solidFill>
                <a:latin typeface="Verdana" panose="020B0604030504040204" pitchFamily="34" charset="0"/>
                <a:sym typeface="가는각진제목체" charset="0"/>
              </a:rPr>
              <a:t>4</a:t>
            </a:r>
            <a:endParaRPr lang="zh-CN" altLang="en-US" sz="1350">
              <a:latin typeface="Arial" panose="020B0604020202020204" pitchFamily="34" charset="0"/>
            </a:endParaRPr>
          </a:p>
        </p:txBody>
      </p:sp>
      <p:grpSp>
        <p:nvGrpSpPr>
          <p:cNvPr id="21" name="Group 16"/>
          <p:cNvGrpSpPr>
            <a:grpSpLocks/>
          </p:cNvGrpSpPr>
          <p:nvPr/>
        </p:nvGrpSpPr>
        <p:grpSpPr bwMode="auto">
          <a:xfrm>
            <a:off x="2680666" y="2829882"/>
            <a:ext cx="211931" cy="464344"/>
            <a:chOff x="0" y="0"/>
            <a:chExt cx="283370" cy="619125"/>
          </a:xfrm>
        </p:grpSpPr>
        <p:sp>
          <p:nvSpPr>
            <p:cNvPr id="22" name="AutoShape 11"/>
            <p:cNvSpPr>
              <a:spLocks noChangeArrowheads="1"/>
            </p:cNvSpPr>
            <p:nvPr/>
          </p:nvSpPr>
          <p:spPr bwMode="auto">
            <a:xfrm rot="5400000">
              <a:off x="-109538" y="226219"/>
              <a:ext cx="619125" cy="16668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55563" y="8731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0" y="10319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</p:grpSp>
      <p:grpSp>
        <p:nvGrpSpPr>
          <p:cNvPr id="25" name="Group 20"/>
          <p:cNvGrpSpPr>
            <a:grpSpLocks/>
          </p:cNvGrpSpPr>
          <p:nvPr/>
        </p:nvGrpSpPr>
        <p:grpSpPr bwMode="auto">
          <a:xfrm>
            <a:off x="4527236" y="2839407"/>
            <a:ext cx="211931" cy="464344"/>
            <a:chOff x="0" y="0"/>
            <a:chExt cx="283370" cy="619125"/>
          </a:xfrm>
        </p:grpSpPr>
        <p:sp>
          <p:nvSpPr>
            <p:cNvPr id="26" name="AutoShape 15"/>
            <p:cNvSpPr>
              <a:spLocks noChangeArrowheads="1"/>
            </p:cNvSpPr>
            <p:nvPr/>
          </p:nvSpPr>
          <p:spPr bwMode="auto">
            <a:xfrm rot="5400000">
              <a:off x="-109538" y="226219"/>
              <a:ext cx="619125" cy="16668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27" name="Rectangle 16"/>
            <p:cNvSpPr>
              <a:spLocks noChangeArrowheads="1"/>
            </p:cNvSpPr>
            <p:nvPr/>
          </p:nvSpPr>
          <p:spPr bwMode="auto">
            <a:xfrm>
              <a:off x="55563" y="8731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28" name="Rectangle 17"/>
            <p:cNvSpPr>
              <a:spLocks noChangeArrowheads="1"/>
            </p:cNvSpPr>
            <p:nvPr/>
          </p:nvSpPr>
          <p:spPr bwMode="auto">
            <a:xfrm>
              <a:off x="0" y="10319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</p:grpSp>
      <p:grpSp>
        <p:nvGrpSpPr>
          <p:cNvPr id="29" name="Group 24"/>
          <p:cNvGrpSpPr>
            <a:grpSpLocks/>
          </p:cNvGrpSpPr>
          <p:nvPr/>
        </p:nvGrpSpPr>
        <p:grpSpPr bwMode="auto">
          <a:xfrm>
            <a:off x="6420781" y="2829882"/>
            <a:ext cx="211931" cy="464344"/>
            <a:chOff x="0" y="0"/>
            <a:chExt cx="283370" cy="619125"/>
          </a:xfrm>
        </p:grpSpPr>
        <p:sp>
          <p:nvSpPr>
            <p:cNvPr id="30" name="AutoShape 19"/>
            <p:cNvSpPr>
              <a:spLocks noChangeArrowheads="1"/>
            </p:cNvSpPr>
            <p:nvPr/>
          </p:nvSpPr>
          <p:spPr bwMode="auto">
            <a:xfrm rot="5400000">
              <a:off x="-109538" y="226219"/>
              <a:ext cx="619125" cy="166688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31" name="Rectangle 20"/>
            <p:cNvSpPr>
              <a:spLocks noChangeArrowheads="1"/>
            </p:cNvSpPr>
            <p:nvPr/>
          </p:nvSpPr>
          <p:spPr bwMode="auto">
            <a:xfrm>
              <a:off x="55563" y="8731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32" name="Rectangle 21"/>
            <p:cNvSpPr>
              <a:spLocks noChangeArrowheads="1"/>
            </p:cNvSpPr>
            <p:nvPr/>
          </p:nvSpPr>
          <p:spPr bwMode="auto">
            <a:xfrm>
              <a:off x="0" y="10319"/>
              <a:ext cx="42863" cy="600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rgbClr val="262626"/>
                </a:solidFill>
                <a:sym typeface="宋体" panose="02010600030101010101" pitchFamily="2" charset="-122"/>
              </a:endParaRPr>
            </a:p>
          </p:txBody>
        </p:sp>
      </p:grpSp>
      <p:sp>
        <p:nvSpPr>
          <p:cNvPr id="33" name="TextBox 146"/>
          <p:cNvSpPr>
            <a:spLocks noChangeArrowheads="1"/>
          </p:cNvSpPr>
          <p:nvPr/>
        </p:nvSpPr>
        <p:spPr bwMode="auto">
          <a:xfrm>
            <a:off x="1403506" y="3234570"/>
            <a:ext cx="93464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阿里</a:t>
            </a:r>
            <a:endParaRPr lang="en-US" altLang="zh-CN" sz="1500" b="1" dirty="0" smtClean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加固</a:t>
            </a:r>
            <a:endParaRPr lang="en-US" altLang="zh-CN" sz="1500" b="1" dirty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34" name="TextBox 146"/>
          <p:cNvSpPr>
            <a:spLocks noChangeArrowheads="1"/>
          </p:cNvSpPr>
          <p:nvPr/>
        </p:nvSpPr>
        <p:spPr bwMode="auto">
          <a:xfrm>
            <a:off x="3308446" y="3222586"/>
            <a:ext cx="935831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360</a:t>
            </a: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加固</a:t>
            </a:r>
            <a:endParaRPr lang="en-US" altLang="zh-CN" sz="1500" b="1" dirty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35" name="TextBox 146"/>
          <p:cNvSpPr>
            <a:spLocks noChangeArrowheads="1"/>
          </p:cNvSpPr>
          <p:nvPr/>
        </p:nvSpPr>
        <p:spPr bwMode="auto">
          <a:xfrm>
            <a:off x="5157549" y="3209690"/>
            <a:ext cx="93583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棒棒</a:t>
            </a:r>
            <a:endParaRPr lang="en-US" altLang="zh-CN" sz="1500" b="1" dirty="0" smtClean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加固</a:t>
            </a:r>
            <a:endParaRPr lang="en-US" altLang="zh-CN" sz="1500" b="1" dirty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36" name="TextBox 146"/>
          <p:cNvSpPr>
            <a:spLocks noChangeArrowheads="1"/>
          </p:cNvSpPr>
          <p:nvPr/>
        </p:nvSpPr>
        <p:spPr bwMode="auto">
          <a:xfrm>
            <a:off x="7083513" y="3209690"/>
            <a:ext cx="934641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爱加密</a:t>
            </a:r>
            <a:endParaRPr lang="en-US" altLang="zh-CN" sz="1500" b="1" dirty="0">
              <a:solidFill>
                <a:schemeClr val="tx1">
                  <a:lumMod val="65000"/>
                  <a:lumOff val="35000"/>
                </a:schemeClr>
              </a:solidFill>
              <a:latin typeface="时尚中黑简体" pitchFamily="2" charset="-122"/>
              <a:ea typeface="时尚中黑简体" pitchFamily="2" charset="-122"/>
              <a:sym typeface="时尚中黑简体" pitchFamily="2" charset="-122"/>
            </a:endParaRPr>
          </a:p>
        </p:txBody>
      </p:sp>
      <p:sp>
        <p:nvSpPr>
          <p:cNvPr id="37" name="Freeform 13"/>
          <p:cNvSpPr>
            <a:spLocks noEditPoints="1" noChangeArrowheads="1"/>
          </p:cNvSpPr>
          <p:nvPr/>
        </p:nvSpPr>
        <p:spPr bwMode="auto">
          <a:xfrm>
            <a:off x="7177162" y="2552465"/>
            <a:ext cx="607219" cy="610791"/>
          </a:xfrm>
          <a:custGeom>
            <a:avLst/>
            <a:gdLst>
              <a:gd name="T0" fmla="*/ 2147483647 w 104"/>
              <a:gd name="T1" fmla="*/ 2147483647 h 107"/>
              <a:gd name="T2" fmla="*/ 2147483647 w 104"/>
              <a:gd name="T3" fmla="*/ 2147483647 h 107"/>
              <a:gd name="T4" fmla="*/ 2147483647 w 104"/>
              <a:gd name="T5" fmla="*/ 2147483647 h 107"/>
              <a:gd name="T6" fmla="*/ 2147483647 w 104"/>
              <a:gd name="T7" fmla="*/ 2147483647 h 107"/>
              <a:gd name="T8" fmla="*/ 2147483647 w 104"/>
              <a:gd name="T9" fmla="*/ 2147483647 h 107"/>
              <a:gd name="T10" fmla="*/ 2147483647 w 104"/>
              <a:gd name="T11" fmla="*/ 2147483647 h 107"/>
              <a:gd name="T12" fmla="*/ 2147483647 w 104"/>
              <a:gd name="T13" fmla="*/ 2147483647 h 107"/>
              <a:gd name="T14" fmla="*/ 2147483647 w 104"/>
              <a:gd name="T15" fmla="*/ 2147483647 h 107"/>
              <a:gd name="T16" fmla="*/ 2147483647 w 104"/>
              <a:gd name="T17" fmla="*/ 0 h 107"/>
              <a:gd name="T18" fmla="*/ 2147483647 w 104"/>
              <a:gd name="T19" fmla="*/ 2147483647 h 107"/>
              <a:gd name="T20" fmla="*/ 2147483647 w 104"/>
              <a:gd name="T21" fmla="*/ 2147483647 h 107"/>
              <a:gd name="T22" fmla="*/ 2147483647 w 104"/>
              <a:gd name="T23" fmla="*/ 2147483647 h 107"/>
              <a:gd name="T24" fmla="*/ 2147483647 w 104"/>
              <a:gd name="T25" fmla="*/ 2147483647 h 107"/>
              <a:gd name="T26" fmla="*/ 2147483647 w 104"/>
              <a:gd name="T27" fmla="*/ 2147483647 h 107"/>
              <a:gd name="T28" fmla="*/ 2147483647 w 104"/>
              <a:gd name="T29" fmla="*/ 2147483647 h 107"/>
              <a:gd name="T30" fmla="*/ 2147483647 w 104"/>
              <a:gd name="T31" fmla="*/ 2147483647 h 107"/>
              <a:gd name="T32" fmla="*/ 2147483647 w 104"/>
              <a:gd name="T33" fmla="*/ 2147483647 h 107"/>
              <a:gd name="T34" fmla="*/ 2147483647 w 104"/>
              <a:gd name="T35" fmla="*/ 2147483647 h 107"/>
              <a:gd name="T36" fmla="*/ 2147483647 w 104"/>
              <a:gd name="T37" fmla="*/ 2147483647 h 107"/>
              <a:gd name="T38" fmla="*/ 2147483647 w 104"/>
              <a:gd name="T39" fmla="*/ 2147483647 h 107"/>
              <a:gd name="T40" fmla="*/ 2147483647 w 104"/>
              <a:gd name="T41" fmla="*/ 2147483647 h 107"/>
              <a:gd name="T42" fmla="*/ 2147483647 w 104"/>
              <a:gd name="T43" fmla="*/ 2147483647 h 107"/>
              <a:gd name="T44" fmla="*/ 2147483647 w 104"/>
              <a:gd name="T45" fmla="*/ 2147483647 h 107"/>
              <a:gd name="T46" fmla="*/ 2147483647 w 104"/>
              <a:gd name="T47" fmla="*/ 2147483647 h 107"/>
              <a:gd name="T48" fmla="*/ 2147483647 w 104"/>
              <a:gd name="T49" fmla="*/ 2147483647 h 107"/>
              <a:gd name="T50" fmla="*/ 2147483647 w 104"/>
              <a:gd name="T51" fmla="*/ 2147483647 h 107"/>
              <a:gd name="T52" fmla="*/ 2147483647 w 104"/>
              <a:gd name="T53" fmla="*/ 2147483647 h 107"/>
              <a:gd name="T54" fmla="*/ 2147483647 w 104"/>
              <a:gd name="T55" fmla="*/ 2147483647 h 107"/>
              <a:gd name="T56" fmla="*/ 2147483647 w 104"/>
              <a:gd name="T57" fmla="*/ 2147483647 h 107"/>
              <a:gd name="T58" fmla="*/ 2147483647 w 104"/>
              <a:gd name="T59" fmla="*/ 2147483647 h 107"/>
              <a:gd name="T60" fmla="*/ 2147483647 w 104"/>
              <a:gd name="T61" fmla="*/ 2147483647 h 107"/>
              <a:gd name="T62" fmla="*/ 2147483647 w 104"/>
              <a:gd name="T63" fmla="*/ 2147483647 h 107"/>
              <a:gd name="T64" fmla="*/ 2147483647 w 104"/>
              <a:gd name="T65" fmla="*/ 2147483647 h 107"/>
              <a:gd name="T66" fmla="*/ 2147483647 w 104"/>
              <a:gd name="T67" fmla="*/ 2147483647 h 107"/>
              <a:gd name="T68" fmla="*/ 2147483647 w 104"/>
              <a:gd name="T69" fmla="*/ 2147483647 h 107"/>
              <a:gd name="T70" fmla="*/ 2147483647 w 104"/>
              <a:gd name="T71" fmla="*/ 2147483647 h 107"/>
              <a:gd name="T72" fmla="*/ 2147483647 w 104"/>
              <a:gd name="T73" fmla="*/ 2147483647 h 107"/>
              <a:gd name="T74" fmla="*/ 2147483647 w 104"/>
              <a:gd name="T75" fmla="*/ 2147483647 h 107"/>
              <a:gd name="T76" fmla="*/ 2147483647 w 104"/>
              <a:gd name="T77" fmla="*/ 2147483647 h 107"/>
              <a:gd name="T78" fmla="*/ 2147483647 w 104"/>
              <a:gd name="T79" fmla="*/ 2147483647 h 107"/>
              <a:gd name="T80" fmla="*/ 2147483647 w 104"/>
              <a:gd name="T81" fmla="*/ 2147483647 h 107"/>
              <a:gd name="T82" fmla="*/ 2147483647 w 104"/>
              <a:gd name="T83" fmla="*/ 2147483647 h 10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04"/>
              <a:gd name="T127" fmla="*/ 0 h 107"/>
              <a:gd name="T128" fmla="*/ 104 w 104"/>
              <a:gd name="T129" fmla="*/ 107 h 10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04" h="107">
                <a:moveTo>
                  <a:pt x="16" y="42"/>
                </a:moveTo>
                <a:cubicBezTo>
                  <a:pt x="19" y="40"/>
                  <a:pt x="19" y="40"/>
                  <a:pt x="19" y="40"/>
                </a:cubicBezTo>
                <a:cubicBezTo>
                  <a:pt x="19" y="34"/>
                  <a:pt x="19" y="34"/>
                  <a:pt x="19" y="34"/>
                </a:cubicBezTo>
                <a:cubicBezTo>
                  <a:pt x="25" y="36"/>
                  <a:pt x="25" y="36"/>
                  <a:pt x="25" y="36"/>
                </a:cubicBezTo>
                <a:cubicBezTo>
                  <a:pt x="28" y="33"/>
                  <a:pt x="28" y="33"/>
                  <a:pt x="28" y="33"/>
                </a:cubicBezTo>
                <a:cubicBezTo>
                  <a:pt x="27" y="27"/>
                  <a:pt x="27" y="27"/>
                  <a:pt x="27" y="27"/>
                </a:cubicBezTo>
                <a:cubicBezTo>
                  <a:pt x="34" y="29"/>
                  <a:pt x="34" y="29"/>
                  <a:pt x="34" y="29"/>
                </a:cubicBezTo>
                <a:cubicBezTo>
                  <a:pt x="37" y="27"/>
                  <a:pt x="37" y="27"/>
                  <a:pt x="37" y="27"/>
                </a:cubicBezTo>
                <a:cubicBezTo>
                  <a:pt x="36" y="20"/>
                  <a:pt x="36" y="20"/>
                  <a:pt x="36" y="20"/>
                </a:cubicBezTo>
                <a:cubicBezTo>
                  <a:pt x="42" y="22"/>
                  <a:pt x="42" y="22"/>
                  <a:pt x="42" y="22"/>
                </a:cubicBezTo>
                <a:cubicBezTo>
                  <a:pt x="45" y="20"/>
                  <a:pt x="45" y="20"/>
                  <a:pt x="45" y="20"/>
                </a:cubicBezTo>
                <a:cubicBezTo>
                  <a:pt x="45" y="14"/>
                  <a:pt x="45" y="14"/>
                  <a:pt x="45" y="14"/>
                </a:cubicBezTo>
                <a:cubicBezTo>
                  <a:pt x="51" y="16"/>
                  <a:pt x="51" y="16"/>
                  <a:pt x="51" y="16"/>
                </a:cubicBezTo>
                <a:cubicBezTo>
                  <a:pt x="54" y="13"/>
                  <a:pt x="54" y="13"/>
                  <a:pt x="54" y="13"/>
                </a:cubicBezTo>
                <a:cubicBezTo>
                  <a:pt x="53" y="7"/>
                  <a:pt x="53" y="7"/>
                  <a:pt x="53" y="7"/>
                </a:cubicBezTo>
                <a:cubicBezTo>
                  <a:pt x="60" y="9"/>
                  <a:pt x="60" y="9"/>
                  <a:pt x="60" y="9"/>
                </a:cubicBezTo>
                <a:cubicBezTo>
                  <a:pt x="63" y="7"/>
                  <a:pt x="63" y="7"/>
                  <a:pt x="63" y="7"/>
                </a:cubicBezTo>
                <a:cubicBezTo>
                  <a:pt x="62" y="0"/>
                  <a:pt x="62" y="0"/>
                  <a:pt x="62" y="0"/>
                </a:cubicBezTo>
                <a:cubicBezTo>
                  <a:pt x="72" y="4"/>
                  <a:pt x="72" y="4"/>
                  <a:pt x="72" y="4"/>
                </a:cubicBezTo>
                <a:cubicBezTo>
                  <a:pt x="99" y="39"/>
                  <a:pt x="99" y="39"/>
                  <a:pt x="99" y="39"/>
                </a:cubicBezTo>
                <a:cubicBezTo>
                  <a:pt x="99" y="39"/>
                  <a:pt x="99" y="39"/>
                  <a:pt x="99" y="39"/>
                </a:cubicBezTo>
                <a:cubicBezTo>
                  <a:pt x="102" y="42"/>
                  <a:pt x="103" y="45"/>
                  <a:pt x="103" y="48"/>
                </a:cubicBezTo>
                <a:cubicBezTo>
                  <a:pt x="104" y="51"/>
                  <a:pt x="103" y="55"/>
                  <a:pt x="101" y="59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42" y="105"/>
                  <a:pt x="40" y="106"/>
                  <a:pt x="37" y="107"/>
                </a:cubicBezTo>
                <a:cubicBezTo>
                  <a:pt x="34" y="107"/>
                  <a:pt x="31" y="107"/>
                  <a:pt x="28" y="105"/>
                </a:cubicBezTo>
                <a:cubicBezTo>
                  <a:pt x="28" y="105"/>
                  <a:pt x="28" y="105"/>
                  <a:pt x="28" y="105"/>
                </a:cubicBezTo>
                <a:cubicBezTo>
                  <a:pt x="27" y="104"/>
                  <a:pt x="27" y="104"/>
                  <a:pt x="27" y="104"/>
                </a:cubicBezTo>
                <a:cubicBezTo>
                  <a:pt x="1" y="71"/>
                  <a:pt x="1" y="71"/>
                  <a:pt x="1" y="71"/>
                </a:cubicBezTo>
                <a:cubicBezTo>
                  <a:pt x="0" y="69"/>
                  <a:pt x="0" y="69"/>
                  <a:pt x="0" y="69"/>
                </a:cubicBezTo>
                <a:cubicBezTo>
                  <a:pt x="1" y="67"/>
                  <a:pt x="1" y="67"/>
                  <a:pt x="1" y="67"/>
                </a:cubicBezTo>
                <a:cubicBezTo>
                  <a:pt x="6" y="57"/>
                  <a:pt x="6" y="57"/>
                  <a:pt x="6" y="57"/>
                </a:cubicBezTo>
                <a:cubicBezTo>
                  <a:pt x="8" y="52"/>
                  <a:pt x="8" y="52"/>
                  <a:pt x="8" y="52"/>
                </a:cubicBezTo>
                <a:cubicBezTo>
                  <a:pt x="12" y="56"/>
                  <a:pt x="12" y="56"/>
                  <a:pt x="12" y="56"/>
                </a:cubicBezTo>
                <a:cubicBezTo>
                  <a:pt x="33" y="84"/>
                  <a:pt x="33" y="84"/>
                  <a:pt x="33" y="84"/>
                </a:cubicBezTo>
                <a:cubicBezTo>
                  <a:pt x="27" y="88"/>
                  <a:pt x="27" y="88"/>
                  <a:pt x="27" y="88"/>
                </a:cubicBezTo>
                <a:cubicBezTo>
                  <a:pt x="10" y="65"/>
                  <a:pt x="10" y="65"/>
                  <a:pt x="10" y="65"/>
                </a:cubicBezTo>
                <a:cubicBezTo>
                  <a:pt x="8" y="68"/>
                  <a:pt x="8" y="68"/>
                  <a:pt x="8" y="68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33" y="100"/>
                  <a:pt x="34" y="100"/>
                  <a:pt x="36" y="100"/>
                </a:cubicBezTo>
                <a:cubicBezTo>
                  <a:pt x="37" y="100"/>
                  <a:pt x="38" y="99"/>
                  <a:pt x="39" y="98"/>
                </a:cubicBezTo>
                <a:cubicBezTo>
                  <a:pt x="40" y="96"/>
                  <a:pt x="40" y="93"/>
                  <a:pt x="40" y="91"/>
                </a:cubicBezTo>
                <a:cubicBezTo>
                  <a:pt x="40" y="89"/>
                  <a:pt x="39" y="87"/>
                  <a:pt x="37" y="84"/>
                </a:cubicBezTo>
                <a:cubicBezTo>
                  <a:pt x="37" y="84"/>
                  <a:pt x="37" y="84"/>
                  <a:pt x="37" y="84"/>
                </a:cubicBezTo>
                <a:cubicBezTo>
                  <a:pt x="11" y="51"/>
                  <a:pt x="11" y="51"/>
                  <a:pt x="11" y="51"/>
                </a:cubicBezTo>
                <a:cubicBezTo>
                  <a:pt x="10" y="40"/>
                  <a:pt x="10" y="40"/>
                  <a:pt x="10" y="40"/>
                </a:cubicBezTo>
                <a:cubicBezTo>
                  <a:pt x="16" y="42"/>
                  <a:pt x="16" y="42"/>
                  <a:pt x="16" y="42"/>
                </a:cubicBezTo>
                <a:close/>
                <a:moveTo>
                  <a:pt x="28" y="49"/>
                </a:moveTo>
                <a:cubicBezTo>
                  <a:pt x="40" y="65"/>
                  <a:pt x="40" y="65"/>
                  <a:pt x="40" y="65"/>
                </a:cubicBezTo>
                <a:cubicBezTo>
                  <a:pt x="79" y="35"/>
                  <a:pt x="79" y="35"/>
                  <a:pt x="79" y="35"/>
                </a:cubicBezTo>
                <a:cubicBezTo>
                  <a:pt x="66" y="19"/>
                  <a:pt x="66" y="19"/>
                  <a:pt x="66" y="19"/>
                </a:cubicBezTo>
                <a:cubicBezTo>
                  <a:pt x="28" y="49"/>
                  <a:pt x="28" y="49"/>
                  <a:pt x="28" y="49"/>
                </a:cubicBezTo>
                <a:close/>
                <a:moveTo>
                  <a:pt x="67" y="59"/>
                </a:moveTo>
                <a:cubicBezTo>
                  <a:pt x="70" y="63"/>
                  <a:pt x="70" y="63"/>
                  <a:pt x="70" y="63"/>
                </a:cubicBezTo>
                <a:cubicBezTo>
                  <a:pt x="88" y="49"/>
                  <a:pt x="88" y="49"/>
                  <a:pt x="88" y="49"/>
                </a:cubicBezTo>
                <a:cubicBezTo>
                  <a:pt x="85" y="45"/>
                  <a:pt x="85" y="45"/>
                  <a:pt x="85" y="45"/>
                </a:cubicBezTo>
                <a:cubicBezTo>
                  <a:pt x="67" y="59"/>
                  <a:pt x="67" y="59"/>
                  <a:pt x="67" y="59"/>
                </a:cubicBezTo>
                <a:close/>
                <a:moveTo>
                  <a:pt x="46" y="75"/>
                </a:moveTo>
                <a:cubicBezTo>
                  <a:pt x="49" y="79"/>
                  <a:pt x="49" y="79"/>
                  <a:pt x="49" y="79"/>
                </a:cubicBezTo>
                <a:cubicBezTo>
                  <a:pt x="67" y="65"/>
                  <a:pt x="67" y="65"/>
                  <a:pt x="67" y="65"/>
                </a:cubicBezTo>
                <a:cubicBezTo>
                  <a:pt x="64" y="61"/>
                  <a:pt x="64" y="61"/>
                  <a:pt x="64" y="61"/>
                </a:cubicBezTo>
                <a:cubicBezTo>
                  <a:pt x="46" y="75"/>
                  <a:pt x="46" y="75"/>
                  <a:pt x="46" y="75"/>
                </a:cubicBezTo>
                <a:close/>
                <a:moveTo>
                  <a:pt x="63" y="52"/>
                </a:moveTo>
                <a:cubicBezTo>
                  <a:pt x="66" y="56"/>
                  <a:pt x="66" y="56"/>
                  <a:pt x="66" y="56"/>
                </a:cubicBezTo>
                <a:cubicBezTo>
                  <a:pt x="84" y="42"/>
                  <a:pt x="84" y="42"/>
                  <a:pt x="84" y="42"/>
                </a:cubicBezTo>
                <a:cubicBezTo>
                  <a:pt x="81" y="38"/>
                  <a:pt x="81" y="38"/>
                  <a:pt x="81" y="38"/>
                </a:cubicBezTo>
                <a:cubicBezTo>
                  <a:pt x="63" y="52"/>
                  <a:pt x="63" y="52"/>
                  <a:pt x="63" y="52"/>
                </a:cubicBezTo>
                <a:close/>
                <a:moveTo>
                  <a:pt x="42" y="69"/>
                </a:moveTo>
                <a:cubicBezTo>
                  <a:pt x="45" y="72"/>
                  <a:pt x="45" y="72"/>
                  <a:pt x="45" y="72"/>
                </a:cubicBezTo>
                <a:cubicBezTo>
                  <a:pt x="63" y="58"/>
                  <a:pt x="63" y="58"/>
                  <a:pt x="63" y="58"/>
                </a:cubicBezTo>
                <a:cubicBezTo>
                  <a:pt x="60" y="55"/>
                  <a:pt x="60" y="55"/>
                  <a:pt x="60" y="55"/>
                </a:cubicBezTo>
                <a:cubicBezTo>
                  <a:pt x="42" y="69"/>
                  <a:pt x="42" y="69"/>
                  <a:pt x="42" y="69"/>
                </a:cubicBezTo>
                <a:close/>
                <a:moveTo>
                  <a:pt x="69" y="11"/>
                </a:moveTo>
                <a:cubicBezTo>
                  <a:pt x="19" y="49"/>
                  <a:pt x="19" y="49"/>
                  <a:pt x="19" y="49"/>
                </a:cubicBezTo>
                <a:cubicBezTo>
                  <a:pt x="42" y="80"/>
                  <a:pt x="42" y="80"/>
                  <a:pt x="42" y="80"/>
                </a:cubicBezTo>
                <a:cubicBezTo>
                  <a:pt x="42" y="80"/>
                  <a:pt x="42" y="80"/>
                  <a:pt x="42" y="80"/>
                </a:cubicBezTo>
                <a:cubicBezTo>
                  <a:pt x="45" y="83"/>
                  <a:pt x="46" y="87"/>
                  <a:pt x="47" y="90"/>
                </a:cubicBezTo>
                <a:cubicBezTo>
                  <a:pt x="47" y="91"/>
                  <a:pt x="47" y="91"/>
                  <a:pt x="47" y="92"/>
                </a:cubicBezTo>
                <a:cubicBezTo>
                  <a:pt x="95" y="55"/>
                  <a:pt x="95" y="55"/>
                  <a:pt x="95" y="55"/>
                </a:cubicBezTo>
                <a:cubicBezTo>
                  <a:pt x="96" y="52"/>
                  <a:pt x="97" y="50"/>
                  <a:pt x="96" y="49"/>
                </a:cubicBezTo>
                <a:cubicBezTo>
                  <a:pt x="96" y="47"/>
                  <a:pt x="95" y="45"/>
                  <a:pt x="94" y="43"/>
                </a:cubicBezTo>
                <a:cubicBezTo>
                  <a:pt x="94" y="43"/>
                  <a:pt x="94" y="43"/>
                  <a:pt x="94" y="43"/>
                </a:cubicBezTo>
                <a:lnTo>
                  <a:pt x="69" y="1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38" name="Freeform 17"/>
          <p:cNvSpPr>
            <a:spLocks noEditPoints="1" noChangeArrowheads="1"/>
          </p:cNvSpPr>
          <p:nvPr/>
        </p:nvSpPr>
        <p:spPr bwMode="auto">
          <a:xfrm>
            <a:off x="3442576" y="2623702"/>
            <a:ext cx="542925" cy="494109"/>
          </a:xfrm>
          <a:custGeom>
            <a:avLst/>
            <a:gdLst>
              <a:gd name="T0" fmla="*/ 2147483647 w 93"/>
              <a:gd name="T1" fmla="*/ 0 h 87"/>
              <a:gd name="T2" fmla="*/ 2147483647 w 93"/>
              <a:gd name="T3" fmla="*/ 2147483647 h 87"/>
              <a:gd name="T4" fmla="*/ 2147483647 w 93"/>
              <a:gd name="T5" fmla="*/ 2147483647 h 87"/>
              <a:gd name="T6" fmla="*/ 2147483647 w 93"/>
              <a:gd name="T7" fmla="*/ 2147483647 h 87"/>
              <a:gd name="T8" fmla="*/ 2147483647 w 93"/>
              <a:gd name="T9" fmla="*/ 2147483647 h 87"/>
              <a:gd name="T10" fmla="*/ 2147483647 w 93"/>
              <a:gd name="T11" fmla="*/ 2147483647 h 87"/>
              <a:gd name="T12" fmla="*/ 2147483647 w 93"/>
              <a:gd name="T13" fmla="*/ 2147483647 h 87"/>
              <a:gd name="T14" fmla="*/ 2147483647 w 93"/>
              <a:gd name="T15" fmla="*/ 2147483647 h 87"/>
              <a:gd name="T16" fmla="*/ 2147483647 w 93"/>
              <a:gd name="T17" fmla="*/ 2147483647 h 87"/>
              <a:gd name="T18" fmla="*/ 0 w 93"/>
              <a:gd name="T19" fmla="*/ 2147483647 h 87"/>
              <a:gd name="T20" fmla="*/ 0 w 93"/>
              <a:gd name="T21" fmla="*/ 0 h 87"/>
              <a:gd name="T22" fmla="*/ 2147483647 w 93"/>
              <a:gd name="T23" fmla="*/ 2147483647 h 87"/>
              <a:gd name="T24" fmla="*/ 2147483647 w 93"/>
              <a:gd name="T25" fmla="*/ 2147483647 h 87"/>
              <a:gd name="T26" fmla="*/ 2147483647 w 93"/>
              <a:gd name="T27" fmla="*/ 2147483647 h 87"/>
              <a:gd name="T28" fmla="*/ 2147483647 w 93"/>
              <a:gd name="T29" fmla="*/ 2147483647 h 87"/>
              <a:gd name="T30" fmla="*/ 2147483647 w 93"/>
              <a:gd name="T31" fmla="*/ 2147483647 h 87"/>
              <a:gd name="T32" fmla="*/ 2147483647 w 93"/>
              <a:gd name="T33" fmla="*/ 2147483647 h 87"/>
              <a:gd name="T34" fmla="*/ 2147483647 w 93"/>
              <a:gd name="T35" fmla="*/ 2147483647 h 87"/>
              <a:gd name="T36" fmla="*/ 2147483647 w 93"/>
              <a:gd name="T37" fmla="*/ 2147483647 h 87"/>
              <a:gd name="T38" fmla="*/ 2147483647 w 93"/>
              <a:gd name="T39" fmla="*/ 2147483647 h 87"/>
              <a:gd name="T40" fmla="*/ 2147483647 w 93"/>
              <a:gd name="T41" fmla="*/ 2147483647 h 87"/>
              <a:gd name="T42" fmla="*/ 2147483647 w 93"/>
              <a:gd name="T43" fmla="*/ 2147483647 h 87"/>
              <a:gd name="T44" fmla="*/ 2147483647 w 93"/>
              <a:gd name="T45" fmla="*/ 2147483647 h 87"/>
              <a:gd name="T46" fmla="*/ 2147483647 w 93"/>
              <a:gd name="T47" fmla="*/ 2147483647 h 87"/>
              <a:gd name="T48" fmla="*/ 2147483647 w 93"/>
              <a:gd name="T49" fmla="*/ 2147483647 h 87"/>
              <a:gd name="T50" fmla="*/ 2147483647 w 93"/>
              <a:gd name="T51" fmla="*/ 2147483647 h 87"/>
              <a:gd name="T52" fmla="*/ 2147483647 w 93"/>
              <a:gd name="T53" fmla="*/ 2147483647 h 87"/>
              <a:gd name="T54" fmla="*/ 2147483647 w 93"/>
              <a:gd name="T55" fmla="*/ 2147483647 h 87"/>
              <a:gd name="T56" fmla="*/ 2147483647 w 93"/>
              <a:gd name="T57" fmla="*/ 2147483647 h 87"/>
              <a:gd name="T58" fmla="*/ 2147483647 w 93"/>
              <a:gd name="T59" fmla="*/ 2147483647 h 87"/>
              <a:gd name="T60" fmla="*/ 2147483647 w 93"/>
              <a:gd name="T61" fmla="*/ 2147483647 h 87"/>
              <a:gd name="T62" fmla="*/ 2147483647 w 93"/>
              <a:gd name="T63" fmla="*/ 2147483647 h 87"/>
              <a:gd name="T64" fmla="*/ 2147483647 w 93"/>
              <a:gd name="T65" fmla="*/ 2147483647 h 87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93"/>
              <a:gd name="T100" fmla="*/ 0 h 87"/>
              <a:gd name="T101" fmla="*/ 93 w 93"/>
              <a:gd name="T102" fmla="*/ 87 h 87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93" h="87">
                <a:moveTo>
                  <a:pt x="4" y="0"/>
                </a:moveTo>
                <a:cubicBezTo>
                  <a:pt x="88" y="0"/>
                  <a:pt x="88" y="0"/>
                  <a:pt x="88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3" y="4"/>
                  <a:pt x="93" y="4"/>
                  <a:pt x="93" y="4"/>
                </a:cubicBezTo>
                <a:cubicBezTo>
                  <a:pt x="93" y="69"/>
                  <a:pt x="93" y="69"/>
                  <a:pt x="93" y="69"/>
                </a:cubicBezTo>
                <a:cubicBezTo>
                  <a:pt x="93" y="73"/>
                  <a:pt x="93" y="73"/>
                  <a:pt x="93" y="73"/>
                </a:cubicBezTo>
                <a:cubicBezTo>
                  <a:pt x="88" y="73"/>
                  <a:pt x="88" y="73"/>
                  <a:pt x="88" y="73"/>
                </a:cubicBezTo>
                <a:cubicBezTo>
                  <a:pt x="80" y="73"/>
                  <a:pt x="80" y="73"/>
                  <a:pt x="80" y="73"/>
                </a:cubicBezTo>
                <a:cubicBezTo>
                  <a:pt x="79" y="71"/>
                  <a:pt x="79" y="71"/>
                  <a:pt x="79" y="71"/>
                </a:cubicBezTo>
                <a:cubicBezTo>
                  <a:pt x="81" y="69"/>
                  <a:pt x="81" y="66"/>
                  <a:pt x="82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3" y="9"/>
                  <a:pt x="83" y="9"/>
                  <a:pt x="83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64"/>
                  <a:pt x="9" y="64"/>
                  <a:pt x="9" y="64"/>
                </a:cubicBezTo>
                <a:cubicBezTo>
                  <a:pt x="45" y="64"/>
                  <a:pt x="45" y="64"/>
                  <a:pt x="45" y="64"/>
                </a:cubicBezTo>
                <a:cubicBezTo>
                  <a:pt x="46" y="66"/>
                  <a:pt x="46" y="69"/>
                  <a:pt x="48" y="71"/>
                </a:cubicBezTo>
                <a:cubicBezTo>
                  <a:pt x="47" y="73"/>
                  <a:pt x="47" y="73"/>
                  <a:pt x="47" y="73"/>
                </a:cubicBezTo>
                <a:cubicBezTo>
                  <a:pt x="4" y="73"/>
                  <a:pt x="4" y="73"/>
                  <a:pt x="4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4"/>
                  <a:pt x="0" y="4"/>
                  <a:pt x="0" y="4"/>
                </a:cubicBezTo>
                <a:cubicBezTo>
                  <a:pt x="0" y="0"/>
                  <a:pt x="0" y="0"/>
                  <a:pt x="0" y="0"/>
                </a:cubicBezTo>
                <a:cubicBezTo>
                  <a:pt x="4" y="0"/>
                  <a:pt x="4" y="0"/>
                  <a:pt x="4" y="0"/>
                </a:cubicBezTo>
                <a:close/>
                <a:moveTo>
                  <a:pt x="64" y="50"/>
                </a:moveTo>
                <a:cubicBezTo>
                  <a:pt x="57" y="50"/>
                  <a:pt x="51" y="55"/>
                  <a:pt x="51" y="62"/>
                </a:cubicBezTo>
                <a:cubicBezTo>
                  <a:pt x="51" y="65"/>
                  <a:pt x="52" y="68"/>
                  <a:pt x="54" y="70"/>
                </a:cubicBezTo>
                <a:cubicBezTo>
                  <a:pt x="50" y="81"/>
                  <a:pt x="50" y="81"/>
                  <a:pt x="50" y="81"/>
                </a:cubicBezTo>
                <a:cubicBezTo>
                  <a:pt x="56" y="81"/>
                  <a:pt x="56" y="81"/>
                  <a:pt x="56" y="81"/>
                </a:cubicBezTo>
                <a:cubicBezTo>
                  <a:pt x="60" y="86"/>
                  <a:pt x="60" y="86"/>
                  <a:pt x="60" y="86"/>
                </a:cubicBezTo>
                <a:cubicBezTo>
                  <a:pt x="64" y="77"/>
                  <a:pt x="64" y="77"/>
                  <a:pt x="64" y="77"/>
                </a:cubicBezTo>
                <a:cubicBezTo>
                  <a:pt x="67" y="87"/>
                  <a:pt x="67" y="87"/>
                  <a:pt x="67" y="87"/>
                </a:cubicBezTo>
                <a:cubicBezTo>
                  <a:pt x="72" y="83"/>
                  <a:pt x="72" y="83"/>
                  <a:pt x="72" y="83"/>
                </a:cubicBezTo>
                <a:cubicBezTo>
                  <a:pt x="78" y="83"/>
                  <a:pt x="78" y="83"/>
                  <a:pt x="78" y="83"/>
                </a:cubicBezTo>
                <a:cubicBezTo>
                  <a:pt x="73" y="70"/>
                  <a:pt x="73" y="70"/>
                  <a:pt x="73" y="70"/>
                </a:cubicBezTo>
                <a:cubicBezTo>
                  <a:pt x="75" y="68"/>
                  <a:pt x="76" y="65"/>
                  <a:pt x="76" y="62"/>
                </a:cubicBezTo>
                <a:cubicBezTo>
                  <a:pt x="76" y="55"/>
                  <a:pt x="70" y="50"/>
                  <a:pt x="64" y="50"/>
                </a:cubicBezTo>
                <a:close/>
                <a:moveTo>
                  <a:pt x="71" y="66"/>
                </a:moveTo>
                <a:cubicBezTo>
                  <a:pt x="69" y="67"/>
                  <a:pt x="66" y="68"/>
                  <a:pt x="64" y="68"/>
                </a:cubicBezTo>
                <a:cubicBezTo>
                  <a:pt x="61" y="68"/>
                  <a:pt x="58" y="67"/>
                  <a:pt x="56" y="66"/>
                </a:cubicBezTo>
                <a:cubicBezTo>
                  <a:pt x="57" y="69"/>
                  <a:pt x="60" y="71"/>
                  <a:pt x="64" y="71"/>
                </a:cubicBezTo>
                <a:cubicBezTo>
                  <a:pt x="67" y="71"/>
                  <a:pt x="69" y="69"/>
                  <a:pt x="71" y="66"/>
                </a:cubicBezTo>
                <a:close/>
                <a:moveTo>
                  <a:pt x="62" y="54"/>
                </a:moveTo>
                <a:cubicBezTo>
                  <a:pt x="64" y="54"/>
                  <a:pt x="66" y="55"/>
                  <a:pt x="67" y="57"/>
                </a:cubicBezTo>
                <a:cubicBezTo>
                  <a:pt x="69" y="59"/>
                  <a:pt x="70" y="61"/>
                  <a:pt x="71" y="64"/>
                </a:cubicBezTo>
                <a:cubicBezTo>
                  <a:pt x="72" y="61"/>
                  <a:pt x="72" y="58"/>
                  <a:pt x="69" y="55"/>
                </a:cubicBezTo>
                <a:cubicBezTo>
                  <a:pt x="67" y="53"/>
                  <a:pt x="64" y="53"/>
                  <a:pt x="62" y="54"/>
                </a:cubicBezTo>
                <a:close/>
                <a:moveTo>
                  <a:pt x="17" y="40"/>
                </a:moveTo>
                <a:cubicBezTo>
                  <a:pt x="17" y="45"/>
                  <a:pt x="17" y="45"/>
                  <a:pt x="17" y="45"/>
                </a:cubicBezTo>
                <a:cubicBezTo>
                  <a:pt x="76" y="45"/>
                  <a:pt x="76" y="45"/>
                  <a:pt x="76" y="45"/>
                </a:cubicBezTo>
                <a:cubicBezTo>
                  <a:pt x="76" y="40"/>
                  <a:pt x="76" y="40"/>
                  <a:pt x="76" y="40"/>
                </a:cubicBezTo>
                <a:cubicBezTo>
                  <a:pt x="17" y="40"/>
                  <a:pt x="17" y="40"/>
                  <a:pt x="17" y="40"/>
                </a:cubicBezTo>
                <a:close/>
                <a:moveTo>
                  <a:pt x="46" y="28"/>
                </a:moveTo>
                <a:cubicBezTo>
                  <a:pt x="46" y="33"/>
                  <a:pt x="46" y="33"/>
                  <a:pt x="4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28"/>
                  <a:pt x="76" y="28"/>
                  <a:pt x="76" y="28"/>
                </a:cubicBezTo>
                <a:cubicBezTo>
                  <a:pt x="46" y="28"/>
                  <a:pt x="46" y="28"/>
                  <a:pt x="46" y="28"/>
                </a:cubicBezTo>
                <a:close/>
                <a:moveTo>
                  <a:pt x="46" y="16"/>
                </a:moveTo>
                <a:cubicBezTo>
                  <a:pt x="46" y="21"/>
                  <a:pt x="46" y="21"/>
                  <a:pt x="46" y="21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16"/>
                  <a:pt x="76" y="16"/>
                  <a:pt x="76" y="16"/>
                </a:cubicBezTo>
                <a:cubicBezTo>
                  <a:pt x="46" y="16"/>
                  <a:pt x="46" y="16"/>
                  <a:pt x="46" y="16"/>
                </a:cubicBezTo>
                <a:close/>
                <a:moveTo>
                  <a:pt x="17" y="16"/>
                </a:moveTo>
                <a:cubicBezTo>
                  <a:pt x="17" y="34"/>
                  <a:pt x="17" y="34"/>
                  <a:pt x="17" y="34"/>
                </a:cubicBezTo>
                <a:cubicBezTo>
                  <a:pt x="39" y="34"/>
                  <a:pt x="39" y="34"/>
                  <a:pt x="39" y="34"/>
                </a:cubicBezTo>
                <a:cubicBezTo>
                  <a:pt x="39" y="16"/>
                  <a:pt x="39" y="16"/>
                  <a:pt x="39" y="16"/>
                </a:cubicBezTo>
                <a:lnTo>
                  <a:pt x="17" y="1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39" name="Freeform 31"/>
          <p:cNvSpPr>
            <a:spLocks noEditPoints="1" noChangeArrowheads="1"/>
          </p:cNvSpPr>
          <p:nvPr/>
        </p:nvSpPr>
        <p:spPr bwMode="auto">
          <a:xfrm>
            <a:off x="1559334" y="2571515"/>
            <a:ext cx="531019" cy="528638"/>
          </a:xfrm>
          <a:custGeom>
            <a:avLst/>
            <a:gdLst>
              <a:gd name="T0" fmla="*/ 2147483647 w 91"/>
              <a:gd name="T1" fmla="*/ 2147483647 h 93"/>
              <a:gd name="T2" fmla="*/ 2147483647 w 91"/>
              <a:gd name="T3" fmla="*/ 2147483647 h 93"/>
              <a:gd name="T4" fmla="*/ 2147483647 w 91"/>
              <a:gd name="T5" fmla="*/ 2147483647 h 93"/>
              <a:gd name="T6" fmla="*/ 2147483647 w 91"/>
              <a:gd name="T7" fmla="*/ 2147483647 h 93"/>
              <a:gd name="T8" fmla="*/ 2147483647 w 91"/>
              <a:gd name="T9" fmla="*/ 2147483647 h 93"/>
              <a:gd name="T10" fmla="*/ 2147483647 w 91"/>
              <a:gd name="T11" fmla="*/ 2147483647 h 93"/>
              <a:gd name="T12" fmla="*/ 2147483647 w 91"/>
              <a:gd name="T13" fmla="*/ 2147483647 h 93"/>
              <a:gd name="T14" fmla="*/ 2147483647 w 91"/>
              <a:gd name="T15" fmla="*/ 2147483647 h 93"/>
              <a:gd name="T16" fmla="*/ 2147483647 w 91"/>
              <a:gd name="T17" fmla="*/ 2147483647 h 93"/>
              <a:gd name="T18" fmla="*/ 2147483647 w 91"/>
              <a:gd name="T19" fmla="*/ 2147483647 h 93"/>
              <a:gd name="T20" fmla="*/ 2147483647 w 91"/>
              <a:gd name="T21" fmla="*/ 2147483647 h 93"/>
              <a:gd name="T22" fmla="*/ 2147483647 w 91"/>
              <a:gd name="T23" fmla="*/ 2147483647 h 93"/>
              <a:gd name="T24" fmla="*/ 2147483647 w 91"/>
              <a:gd name="T25" fmla="*/ 2147483647 h 93"/>
              <a:gd name="T26" fmla="*/ 2147483647 w 91"/>
              <a:gd name="T27" fmla="*/ 2147483647 h 93"/>
              <a:gd name="T28" fmla="*/ 2147483647 w 91"/>
              <a:gd name="T29" fmla="*/ 2147483647 h 93"/>
              <a:gd name="T30" fmla="*/ 2147483647 w 91"/>
              <a:gd name="T31" fmla="*/ 2147483647 h 93"/>
              <a:gd name="T32" fmla="*/ 2147483647 w 91"/>
              <a:gd name="T33" fmla="*/ 2147483647 h 93"/>
              <a:gd name="T34" fmla="*/ 2147483647 w 91"/>
              <a:gd name="T35" fmla="*/ 2147483647 h 93"/>
              <a:gd name="T36" fmla="*/ 2147483647 w 91"/>
              <a:gd name="T37" fmla="*/ 2147483647 h 93"/>
              <a:gd name="T38" fmla="*/ 2147483647 w 91"/>
              <a:gd name="T39" fmla="*/ 2147483647 h 93"/>
              <a:gd name="T40" fmla="*/ 0 w 91"/>
              <a:gd name="T41" fmla="*/ 2147483647 h 93"/>
              <a:gd name="T42" fmla="*/ 2147483647 w 91"/>
              <a:gd name="T43" fmla="*/ 2147483647 h 93"/>
              <a:gd name="T44" fmla="*/ 2147483647 w 91"/>
              <a:gd name="T45" fmla="*/ 2147483647 h 93"/>
              <a:gd name="T46" fmla="*/ 2147483647 w 91"/>
              <a:gd name="T47" fmla="*/ 2147483647 h 9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91"/>
              <a:gd name="T73" fmla="*/ 0 h 93"/>
              <a:gd name="T74" fmla="*/ 91 w 91"/>
              <a:gd name="T75" fmla="*/ 93 h 93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91" h="93">
                <a:moveTo>
                  <a:pt x="81" y="44"/>
                </a:moveTo>
                <a:cubicBezTo>
                  <a:pt x="88" y="37"/>
                  <a:pt x="88" y="37"/>
                  <a:pt x="88" y="37"/>
                </a:cubicBezTo>
                <a:cubicBezTo>
                  <a:pt x="91" y="33"/>
                  <a:pt x="91" y="27"/>
                  <a:pt x="88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0"/>
                  <a:pt x="47" y="10"/>
                  <a:pt x="47" y="10"/>
                </a:cubicBezTo>
                <a:cubicBezTo>
                  <a:pt x="81" y="44"/>
                  <a:pt x="81" y="44"/>
                  <a:pt x="81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7"/>
                  <a:pt x="77" y="47"/>
                  <a:pt x="77" y="47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5" y="72"/>
                </a:cubicBezTo>
                <a:cubicBezTo>
                  <a:pt x="26" y="71"/>
                  <a:pt x="20" y="68"/>
                  <a:pt x="19" y="58"/>
                </a:cubicBezTo>
                <a:cubicBezTo>
                  <a:pt x="42" y="36"/>
                  <a:pt x="42" y="36"/>
                  <a:pt x="42" y="36"/>
                </a:cubicBezTo>
                <a:cubicBezTo>
                  <a:pt x="40" y="34"/>
                  <a:pt x="40" y="34"/>
                  <a:pt x="40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7"/>
                  <a:pt x="9" y="54"/>
                  <a:pt x="10" y="48"/>
                </a:cubicBezTo>
                <a:cubicBezTo>
                  <a:pt x="21" y="37"/>
                  <a:pt x="33" y="25"/>
                  <a:pt x="44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8"/>
                </a:moveTo>
                <a:cubicBezTo>
                  <a:pt x="0" y="86"/>
                  <a:pt x="0" y="86"/>
                  <a:pt x="0" y="86"/>
                </a:cubicBezTo>
                <a:cubicBezTo>
                  <a:pt x="7" y="93"/>
                  <a:pt x="7" y="93"/>
                  <a:pt x="7" y="93"/>
                </a:cubicBezTo>
                <a:cubicBezTo>
                  <a:pt x="25" y="89"/>
                  <a:pt x="25" y="89"/>
                  <a:pt x="25" y="89"/>
                </a:cubicBezTo>
                <a:lnTo>
                  <a:pt x="4" y="68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40" name="Freeform 67"/>
          <p:cNvSpPr>
            <a:spLocks noEditPoints="1" noChangeArrowheads="1"/>
          </p:cNvSpPr>
          <p:nvPr/>
        </p:nvSpPr>
        <p:spPr bwMode="auto">
          <a:xfrm>
            <a:off x="5356362" y="2571515"/>
            <a:ext cx="448866" cy="490538"/>
          </a:xfrm>
          <a:custGeom>
            <a:avLst/>
            <a:gdLst>
              <a:gd name="T0" fmla="*/ 0 w 77"/>
              <a:gd name="T1" fmla="*/ 2147483647 h 98"/>
              <a:gd name="T2" fmla="*/ 2147483647 w 77"/>
              <a:gd name="T3" fmla="*/ 2147483647 h 98"/>
              <a:gd name="T4" fmla="*/ 2147483647 w 77"/>
              <a:gd name="T5" fmla="*/ 2147483647 h 98"/>
              <a:gd name="T6" fmla="*/ 2147483647 w 77"/>
              <a:gd name="T7" fmla="*/ 2147483647 h 98"/>
              <a:gd name="T8" fmla="*/ 2147483647 w 77"/>
              <a:gd name="T9" fmla="*/ 2147483647 h 98"/>
              <a:gd name="T10" fmla="*/ 2147483647 w 77"/>
              <a:gd name="T11" fmla="*/ 2147483647 h 98"/>
              <a:gd name="T12" fmla="*/ 2147483647 w 77"/>
              <a:gd name="T13" fmla="*/ 2147483647 h 98"/>
              <a:gd name="T14" fmla="*/ 2147483647 w 77"/>
              <a:gd name="T15" fmla="*/ 2147483647 h 98"/>
              <a:gd name="T16" fmla="*/ 2147483647 w 77"/>
              <a:gd name="T17" fmla="*/ 2147483647 h 98"/>
              <a:gd name="T18" fmla="*/ 2147483647 w 77"/>
              <a:gd name="T19" fmla="*/ 2147483647 h 98"/>
              <a:gd name="T20" fmla="*/ 2147483647 w 77"/>
              <a:gd name="T21" fmla="*/ 2147483647 h 98"/>
              <a:gd name="T22" fmla="*/ 2147483647 w 77"/>
              <a:gd name="T23" fmla="*/ 2147483647 h 98"/>
              <a:gd name="T24" fmla="*/ 2147483647 w 77"/>
              <a:gd name="T25" fmla="*/ 2147483647 h 98"/>
              <a:gd name="T26" fmla="*/ 2147483647 w 77"/>
              <a:gd name="T27" fmla="*/ 2147483647 h 98"/>
              <a:gd name="T28" fmla="*/ 2147483647 w 77"/>
              <a:gd name="T29" fmla="*/ 2147483647 h 98"/>
              <a:gd name="T30" fmla="*/ 2147483647 w 77"/>
              <a:gd name="T31" fmla="*/ 2147483647 h 98"/>
              <a:gd name="T32" fmla="*/ 2147483647 w 77"/>
              <a:gd name="T33" fmla="*/ 2147483647 h 98"/>
              <a:gd name="T34" fmla="*/ 2147483647 w 77"/>
              <a:gd name="T35" fmla="*/ 2147483647 h 98"/>
              <a:gd name="T36" fmla="*/ 2147483647 w 77"/>
              <a:gd name="T37" fmla="*/ 2147483647 h 98"/>
              <a:gd name="T38" fmla="*/ 2147483647 w 77"/>
              <a:gd name="T39" fmla="*/ 2147483647 h 98"/>
              <a:gd name="T40" fmla="*/ 2147483647 w 77"/>
              <a:gd name="T41" fmla="*/ 2147483647 h 98"/>
              <a:gd name="T42" fmla="*/ 2147483647 w 77"/>
              <a:gd name="T43" fmla="*/ 2147483647 h 98"/>
              <a:gd name="T44" fmla="*/ 2147483647 w 77"/>
              <a:gd name="T45" fmla="*/ 2147483647 h 98"/>
              <a:gd name="T46" fmla="*/ 2147483647 w 77"/>
              <a:gd name="T47" fmla="*/ 2147483647 h 98"/>
              <a:gd name="T48" fmla="*/ 2147483647 w 77"/>
              <a:gd name="T49" fmla="*/ 2147483647 h 98"/>
              <a:gd name="T50" fmla="*/ 2147483647 w 77"/>
              <a:gd name="T51" fmla="*/ 2147483647 h 98"/>
              <a:gd name="T52" fmla="*/ 2147483647 w 77"/>
              <a:gd name="T53" fmla="*/ 0 h 98"/>
              <a:gd name="T54" fmla="*/ 2147483647 w 77"/>
              <a:gd name="T55" fmla="*/ 2147483647 h 98"/>
              <a:gd name="T56" fmla="*/ 2147483647 w 77"/>
              <a:gd name="T57" fmla="*/ 0 h 98"/>
              <a:gd name="T58" fmla="*/ 2147483647 w 77"/>
              <a:gd name="T59" fmla="*/ 2147483647 h 98"/>
              <a:gd name="T60" fmla="*/ 2147483647 w 77"/>
              <a:gd name="T61" fmla="*/ 0 h 98"/>
              <a:gd name="T62" fmla="*/ 2147483647 w 77"/>
              <a:gd name="T63" fmla="*/ 2147483647 h 98"/>
              <a:gd name="T64" fmla="*/ 2147483647 w 77"/>
              <a:gd name="T65" fmla="*/ 2147483647 h 98"/>
              <a:gd name="T66" fmla="*/ 2147483647 w 77"/>
              <a:gd name="T67" fmla="*/ 2147483647 h 98"/>
              <a:gd name="T68" fmla="*/ 2147483647 w 77"/>
              <a:gd name="T69" fmla="*/ 2147483647 h 98"/>
              <a:gd name="T70" fmla="*/ 2147483647 w 77"/>
              <a:gd name="T71" fmla="*/ 2147483647 h 98"/>
              <a:gd name="T72" fmla="*/ 2147483647 w 77"/>
              <a:gd name="T73" fmla="*/ 2147483647 h 98"/>
              <a:gd name="T74" fmla="*/ 2147483647 w 77"/>
              <a:gd name="T75" fmla="*/ 2147483647 h 98"/>
              <a:gd name="T76" fmla="*/ 2147483647 w 77"/>
              <a:gd name="T77" fmla="*/ 2147483647 h 98"/>
              <a:gd name="T78" fmla="*/ 2147483647 w 77"/>
              <a:gd name="T79" fmla="*/ 2147483647 h 98"/>
              <a:gd name="T80" fmla="*/ 2147483647 w 77"/>
              <a:gd name="T81" fmla="*/ 2147483647 h 98"/>
              <a:gd name="T82" fmla="*/ 2147483647 w 77"/>
              <a:gd name="T83" fmla="*/ 2147483647 h 98"/>
              <a:gd name="T84" fmla="*/ 2147483647 w 77"/>
              <a:gd name="T85" fmla="*/ 2147483647 h 98"/>
              <a:gd name="T86" fmla="*/ 2147483647 w 77"/>
              <a:gd name="T87" fmla="*/ 2147483647 h 98"/>
              <a:gd name="T88" fmla="*/ 2147483647 w 77"/>
              <a:gd name="T89" fmla="*/ 2147483647 h 98"/>
              <a:gd name="T90" fmla="*/ 2147483647 w 77"/>
              <a:gd name="T91" fmla="*/ 2147483647 h 98"/>
              <a:gd name="T92" fmla="*/ 2147483647 w 77"/>
              <a:gd name="T93" fmla="*/ 2147483647 h 98"/>
              <a:gd name="T94" fmla="*/ 2147483647 w 77"/>
              <a:gd name="T95" fmla="*/ 2147483647 h 98"/>
              <a:gd name="T96" fmla="*/ 2147483647 w 77"/>
              <a:gd name="T97" fmla="*/ 2147483647 h 98"/>
              <a:gd name="T98" fmla="*/ 2147483647 w 77"/>
              <a:gd name="T99" fmla="*/ 2147483647 h 98"/>
              <a:gd name="T100" fmla="*/ 2147483647 w 77"/>
              <a:gd name="T101" fmla="*/ 2147483647 h 98"/>
              <a:gd name="T102" fmla="*/ 2147483647 w 77"/>
              <a:gd name="T103" fmla="*/ 2147483647 h 98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w 77"/>
              <a:gd name="T157" fmla="*/ 0 h 98"/>
              <a:gd name="T158" fmla="*/ 77 w 77"/>
              <a:gd name="T159" fmla="*/ 98 h 98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T156" t="T157" r="T158" b="T159"/>
            <a:pathLst>
              <a:path w="77" h="98">
                <a:moveTo>
                  <a:pt x="22" y="33"/>
                </a:moveTo>
                <a:cubicBezTo>
                  <a:pt x="11" y="49"/>
                  <a:pt x="4" y="66"/>
                  <a:pt x="0" y="85"/>
                </a:cubicBezTo>
                <a:cubicBezTo>
                  <a:pt x="1" y="91"/>
                  <a:pt x="5" y="96"/>
                  <a:pt x="11" y="98"/>
                </a:cubicBezTo>
                <a:cubicBezTo>
                  <a:pt x="29" y="98"/>
                  <a:pt x="29" y="98"/>
                  <a:pt x="29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1" y="98"/>
                  <a:pt x="31" y="98"/>
                  <a:pt x="31" y="98"/>
                </a:cubicBezTo>
                <a:cubicBezTo>
                  <a:pt x="31" y="98"/>
                  <a:pt x="31" y="98"/>
                  <a:pt x="31" y="98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8" y="98"/>
                  <a:pt x="38" y="98"/>
                  <a:pt x="38" y="98"/>
                </a:cubicBezTo>
                <a:cubicBezTo>
                  <a:pt x="38" y="98"/>
                  <a:pt x="38" y="98"/>
                  <a:pt x="38" y="98"/>
                </a:cubicBezTo>
                <a:cubicBezTo>
                  <a:pt x="39" y="98"/>
                  <a:pt x="39" y="98"/>
                  <a:pt x="39" y="98"/>
                </a:cubicBezTo>
                <a:cubicBezTo>
                  <a:pt x="39" y="98"/>
                  <a:pt x="39" y="98"/>
                  <a:pt x="39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98"/>
                  <a:pt x="41" y="98"/>
                  <a:pt x="41" y="98"/>
                </a:cubicBezTo>
                <a:cubicBezTo>
                  <a:pt x="42" y="98"/>
                  <a:pt x="42" y="98"/>
                  <a:pt x="42" y="98"/>
                </a:cubicBezTo>
                <a:cubicBezTo>
                  <a:pt x="42" y="98"/>
                  <a:pt x="42" y="98"/>
                  <a:pt x="42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4" y="98"/>
                  <a:pt x="44" y="98"/>
                  <a:pt x="44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66" y="98"/>
                  <a:pt x="66" y="98"/>
                  <a:pt x="66" y="98"/>
                </a:cubicBezTo>
                <a:cubicBezTo>
                  <a:pt x="72" y="96"/>
                  <a:pt x="75" y="91"/>
                  <a:pt x="77" y="85"/>
                </a:cubicBezTo>
                <a:cubicBezTo>
                  <a:pt x="72" y="66"/>
                  <a:pt x="66" y="49"/>
                  <a:pt x="55" y="33"/>
                </a:cubicBezTo>
                <a:cubicBezTo>
                  <a:pt x="44" y="33"/>
                  <a:pt x="33" y="33"/>
                  <a:pt x="22" y="33"/>
                </a:cubicBezTo>
                <a:close/>
                <a:moveTo>
                  <a:pt x="50" y="20"/>
                </a:moveTo>
                <a:cubicBezTo>
                  <a:pt x="42" y="20"/>
                  <a:pt x="34" y="20"/>
                  <a:pt x="25" y="20"/>
                </a:cubicBezTo>
                <a:cubicBezTo>
                  <a:pt x="16" y="1"/>
                  <a:pt x="16" y="1"/>
                  <a:pt x="16" y="1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0"/>
                  <a:pt x="27" y="0"/>
                  <a:pt x="27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6" y="6"/>
                  <a:pt x="36" y="6"/>
                  <a:pt x="36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0"/>
                  <a:pt x="40" y="0"/>
                  <a:pt x="40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8" y="6"/>
                  <a:pt x="48" y="6"/>
                  <a:pt x="48" y="6"/>
                </a:cubicBezTo>
                <a:cubicBezTo>
                  <a:pt x="50" y="6"/>
                  <a:pt x="50" y="6"/>
                  <a:pt x="50" y="6"/>
                </a:cubicBezTo>
                <a:cubicBezTo>
                  <a:pt x="53" y="0"/>
                  <a:pt x="53" y="0"/>
                  <a:pt x="53" y="0"/>
                </a:cubicBezTo>
                <a:cubicBezTo>
                  <a:pt x="59" y="1"/>
                  <a:pt x="59" y="1"/>
                  <a:pt x="59" y="1"/>
                </a:cubicBezTo>
                <a:cubicBezTo>
                  <a:pt x="50" y="20"/>
                  <a:pt x="50" y="20"/>
                  <a:pt x="50" y="20"/>
                </a:cubicBezTo>
                <a:close/>
                <a:moveTo>
                  <a:pt x="18" y="31"/>
                </a:moveTo>
                <a:cubicBezTo>
                  <a:pt x="16" y="31"/>
                  <a:pt x="14" y="29"/>
                  <a:pt x="14" y="26"/>
                </a:cubicBezTo>
                <a:cubicBezTo>
                  <a:pt x="14" y="24"/>
                  <a:pt x="16" y="22"/>
                  <a:pt x="18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61" y="22"/>
                  <a:pt x="63" y="24"/>
                  <a:pt x="63" y="26"/>
                </a:cubicBezTo>
                <a:cubicBezTo>
                  <a:pt x="63" y="29"/>
                  <a:pt x="61" y="31"/>
                  <a:pt x="59" y="31"/>
                </a:cubicBezTo>
                <a:cubicBezTo>
                  <a:pt x="18" y="31"/>
                  <a:pt x="18" y="31"/>
                  <a:pt x="18" y="31"/>
                </a:cubicBezTo>
                <a:close/>
                <a:moveTo>
                  <a:pt x="43" y="84"/>
                </a:moveTo>
                <a:cubicBezTo>
                  <a:pt x="43" y="86"/>
                  <a:pt x="43" y="86"/>
                  <a:pt x="43" y="86"/>
                </a:cubicBezTo>
                <a:cubicBezTo>
                  <a:pt x="35" y="86"/>
                  <a:pt x="35" y="86"/>
                  <a:pt x="35" y="86"/>
                </a:cubicBezTo>
                <a:cubicBezTo>
                  <a:pt x="35" y="84"/>
                  <a:pt x="35" y="84"/>
                  <a:pt x="35" y="84"/>
                </a:cubicBezTo>
                <a:cubicBezTo>
                  <a:pt x="32" y="83"/>
                  <a:pt x="30" y="81"/>
                  <a:pt x="30" y="77"/>
                </a:cubicBezTo>
                <a:cubicBezTo>
                  <a:pt x="30" y="69"/>
                  <a:pt x="30" y="69"/>
                  <a:pt x="30" y="69"/>
                </a:cubicBezTo>
                <a:cubicBezTo>
                  <a:pt x="37" y="69"/>
                  <a:pt x="37" y="69"/>
                  <a:pt x="37" y="69"/>
                </a:cubicBezTo>
                <a:cubicBezTo>
                  <a:pt x="37" y="78"/>
                  <a:pt x="37" y="78"/>
                  <a:pt x="37" y="78"/>
                </a:cubicBezTo>
                <a:cubicBezTo>
                  <a:pt x="37" y="78"/>
                  <a:pt x="38" y="79"/>
                  <a:pt x="39" y="79"/>
                </a:cubicBezTo>
                <a:cubicBezTo>
                  <a:pt x="40" y="79"/>
                  <a:pt x="40" y="78"/>
                  <a:pt x="40" y="78"/>
                </a:cubicBezTo>
                <a:cubicBezTo>
                  <a:pt x="40" y="73"/>
                  <a:pt x="40" y="73"/>
                  <a:pt x="40" y="73"/>
                </a:cubicBezTo>
                <a:cubicBezTo>
                  <a:pt x="40" y="72"/>
                  <a:pt x="40" y="71"/>
                  <a:pt x="39" y="70"/>
                </a:cubicBezTo>
                <a:cubicBezTo>
                  <a:pt x="38" y="69"/>
                  <a:pt x="36" y="67"/>
                  <a:pt x="32" y="63"/>
                </a:cubicBezTo>
                <a:cubicBezTo>
                  <a:pt x="31" y="61"/>
                  <a:pt x="30" y="59"/>
                  <a:pt x="30" y="57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49"/>
                  <a:pt x="32" y="47"/>
                  <a:pt x="35" y="46"/>
                </a:cubicBezTo>
                <a:cubicBezTo>
                  <a:pt x="35" y="44"/>
                  <a:pt x="35" y="44"/>
                  <a:pt x="35" y="44"/>
                </a:cubicBezTo>
                <a:cubicBezTo>
                  <a:pt x="43" y="44"/>
                  <a:pt x="43" y="44"/>
                  <a:pt x="43" y="44"/>
                </a:cubicBezTo>
                <a:cubicBezTo>
                  <a:pt x="43" y="46"/>
                  <a:pt x="43" y="46"/>
                  <a:pt x="43" y="46"/>
                </a:cubicBezTo>
                <a:cubicBezTo>
                  <a:pt x="46" y="47"/>
                  <a:pt x="48" y="49"/>
                  <a:pt x="48" y="53"/>
                </a:cubicBezTo>
                <a:cubicBezTo>
                  <a:pt x="48" y="59"/>
                  <a:pt x="48" y="59"/>
                  <a:pt x="48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1"/>
                  <a:pt x="40" y="51"/>
                  <a:pt x="39" y="51"/>
                </a:cubicBezTo>
                <a:cubicBezTo>
                  <a:pt x="38" y="51"/>
                  <a:pt x="38" y="52"/>
                  <a:pt x="38" y="53"/>
                </a:cubicBezTo>
                <a:cubicBezTo>
                  <a:pt x="38" y="56"/>
                  <a:pt x="38" y="56"/>
                  <a:pt x="38" y="56"/>
                </a:cubicBezTo>
                <a:cubicBezTo>
                  <a:pt x="38" y="57"/>
                  <a:pt x="39" y="59"/>
                  <a:pt x="41" y="61"/>
                </a:cubicBezTo>
                <a:cubicBezTo>
                  <a:pt x="44" y="64"/>
                  <a:pt x="47" y="67"/>
                  <a:pt x="47" y="68"/>
                </a:cubicBezTo>
                <a:cubicBezTo>
                  <a:pt x="48" y="69"/>
                  <a:pt x="49" y="71"/>
                  <a:pt x="49" y="72"/>
                </a:cubicBezTo>
                <a:cubicBezTo>
                  <a:pt x="49" y="77"/>
                  <a:pt x="49" y="77"/>
                  <a:pt x="49" y="77"/>
                </a:cubicBezTo>
                <a:cubicBezTo>
                  <a:pt x="49" y="81"/>
                  <a:pt x="47" y="83"/>
                  <a:pt x="43" y="84"/>
                </a:cubicBez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</p:spTree>
    <p:extLst>
      <p:ext uri="{BB962C8B-B14F-4D97-AF65-F5344CB8AC3E}">
        <p14:creationId xmlns:p14="http://schemas.microsoft.com/office/powerpoint/2010/main" val="69849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33" grpId="0"/>
      <p:bldP spid="34" grpId="0"/>
      <p:bldP spid="35" grpId="0"/>
      <p:bldP spid="36" grpId="0"/>
      <p:bldP spid="37" grpId="0" animBg="1"/>
      <p:bldP spid="38" grpId="0" animBg="1"/>
      <p:bldP spid="39" grpId="0" animBg="1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菱形 6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8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研究背景及意义</a:t>
            </a:r>
            <a:endParaRPr lang="zh-CN" altLang="en-US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11" name="直接连接符 10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6"/>
          <p:cNvSpPr>
            <a:spLocks noChangeArrowheads="1"/>
          </p:cNvSpPr>
          <p:nvPr/>
        </p:nvSpPr>
        <p:spPr bwMode="auto">
          <a:xfrm>
            <a:off x="4936466" y="3539225"/>
            <a:ext cx="638175" cy="109538"/>
          </a:xfrm>
          <a:custGeom>
            <a:avLst/>
            <a:gdLst>
              <a:gd name="T0" fmla="*/ 0 w 536"/>
              <a:gd name="T1" fmla="*/ 2147483647 h 92"/>
              <a:gd name="T2" fmla="*/ 2147483647 w 536"/>
              <a:gd name="T3" fmla="*/ 0 h 92"/>
              <a:gd name="T4" fmla="*/ 2147483647 w 536"/>
              <a:gd name="T5" fmla="*/ 0 h 92"/>
              <a:gd name="T6" fmla="*/ 2147483647 w 536"/>
              <a:gd name="T7" fmla="*/ 2147483647 h 92"/>
              <a:gd name="T8" fmla="*/ 2147483647 w 536"/>
              <a:gd name="T9" fmla="*/ 2147483647 h 92"/>
              <a:gd name="T10" fmla="*/ 2147483647 w 536"/>
              <a:gd name="T11" fmla="*/ 2147483647 h 92"/>
              <a:gd name="T12" fmla="*/ 0 w 536"/>
              <a:gd name="T13" fmla="*/ 2147483647 h 92"/>
              <a:gd name="T14" fmla="*/ 0 w 536"/>
              <a:gd name="T15" fmla="*/ 2147483647 h 9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536"/>
              <a:gd name="T25" fmla="*/ 0 h 92"/>
              <a:gd name="T26" fmla="*/ 536 w 536"/>
              <a:gd name="T27" fmla="*/ 92 h 9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536" h="92">
                <a:moveTo>
                  <a:pt x="0" y="86"/>
                </a:moveTo>
                <a:lnTo>
                  <a:pt x="86" y="0"/>
                </a:lnTo>
                <a:lnTo>
                  <a:pt x="536" y="0"/>
                </a:lnTo>
                <a:lnTo>
                  <a:pt x="536" y="7"/>
                </a:lnTo>
                <a:lnTo>
                  <a:pt x="89" y="7"/>
                </a:lnTo>
                <a:lnTo>
                  <a:pt x="5" y="92"/>
                </a:lnTo>
                <a:lnTo>
                  <a:pt x="0" y="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3" name="Freeform 7"/>
          <p:cNvSpPr>
            <a:spLocks noChangeArrowheads="1"/>
          </p:cNvSpPr>
          <p:nvPr/>
        </p:nvSpPr>
        <p:spPr bwMode="auto">
          <a:xfrm>
            <a:off x="5261507" y="2842710"/>
            <a:ext cx="733425" cy="107156"/>
          </a:xfrm>
          <a:custGeom>
            <a:avLst/>
            <a:gdLst>
              <a:gd name="T0" fmla="*/ 0 w 616"/>
              <a:gd name="T1" fmla="*/ 2147483647 h 90"/>
              <a:gd name="T2" fmla="*/ 2147483647 w 616"/>
              <a:gd name="T3" fmla="*/ 0 h 90"/>
              <a:gd name="T4" fmla="*/ 2147483647 w 616"/>
              <a:gd name="T5" fmla="*/ 0 h 90"/>
              <a:gd name="T6" fmla="*/ 2147483647 w 616"/>
              <a:gd name="T7" fmla="*/ 2147483647 h 90"/>
              <a:gd name="T8" fmla="*/ 2147483647 w 616"/>
              <a:gd name="T9" fmla="*/ 2147483647 h 90"/>
              <a:gd name="T10" fmla="*/ 2147483647 w 616"/>
              <a:gd name="T11" fmla="*/ 2147483647 h 90"/>
              <a:gd name="T12" fmla="*/ 0 w 616"/>
              <a:gd name="T13" fmla="*/ 2147483647 h 90"/>
              <a:gd name="T14" fmla="*/ 0 w 616"/>
              <a:gd name="T15" fmla="*/ 2147483647 h 9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616"/>
              <a:gd name="T25" fmla="*/ 0 h 90"/>
              <a:gd name="T26" fmla="*/ 616 w 616"/>
              <a:gd name="T27" fmla="*/ 90 h 9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616" h="90">
                <a:moveTo>
                  <a:pt x="0" y="87"/>
                </a:moveTo>
                <a:lnTo>
                  <a:pt x="87" y="0"/>
                </a:lnTo>
                <a:lnTo>
                  <a:pt x="616" y="0"/>
                </a:lnTo>
                <a:lnTo>
                  <a:pt x="616" y="6"/>
                </a:lnTo>
                <a:lnTo>
                  <a:pt x="90" y="6"/>
                </a:lnTo>
                <a:lnTo>
                  <a:pt x="6" y="90"/>
                </a:lnTo>
                <a:lnTo>
                  <a:pt x="0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4" name="Freeform 10"/>
          <p:cNvSpPr>
            <a:spLocks noChangeArrowheads="1"/>
          </p:cNvSpPr>
          <p:nvPr/>
        </p:nvSpPr>
        <p:spPr bwMode="auto">
          <a:xfrm>
            <a:off x="5634172" y="2043800"/>
            <a:ext cx="727472" cy="109538"/>
          </a:xfrm>
          <a:custGeom>
            <a:avLst/>
            <a:gdLst>
              <a:gd name="T0" fmla="*/ 0 w 611"/>
              <a:gd name="T1" fmla="*/ 2147483647 h 92"/>
              <a:gd name="T2" fmla="*/ 2147483647 w 611"/>
              <a:gd name="T3" fmla="*/ 0 h 92"/>
              <a:gd name="T4" fmla="*/ 2147483647 w 611"/>
              <a:gd name="T5" fmla="*/ 0 h 92"/>
              <a:gd name="T6" fmla="*/ 2147483647 w 611"/>
              <a:gd name="T7" fmla="*/ 2147483647 h 92"/>
              <a:gd name="T8" fmla="*/ 2147483647 w 611"/>
              <a:gd name="T9" fmla="*/ 2147483647 h 92"/>
              <a:gd name="T10" fmla="*/ 2147483647 w 611"/>
              <a:gd name="T11" fmla="*/ 2147483647 h 92"/>
              <a:gd name="T12" fmla="*/ 0 w 611"/>
              <a:gd name="T13" fmla="*/ 2147483647 h 92"/>
              <a:gd name="T14" fmla="*/ 0 w 611"/>
              <a:gd name="T15" fmla="*/ 2147483647 h 9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611"/>
              <a:gd name="T25" fmla="*/ 0 h 92"/>
              <a:gd name="T26" fmla="*/ 611 w 611"/>
              <a:gd name="T27" fmla="*/ 92 h 9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611" h="92">
                <a:moveTo>
                  <a:pt x="0" y="87"/>
                </a:moveTo>
                <a:lnTo>
                  <a:pt x="87" y="0"/>
                </a:lnTo>
                <a:lnTo>
                  <a:pt x="611" y="0"/>
                </a:lnTo>
                <a:lnTo>
                  <a:pt x="611" y="6"/>
                </a:lnTo>
                <a:lnTo>
                  <a:pt x="90" y="6"/>
                </a:lnTo>
                <a:lnTo>
                  <a:pt x="3" y="92"/>
                </a:lnTo>
                <a:lnTo>
                  <a:pt x="0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5" name="Freeform 15"/>
          <p:cNvSpPr>
            <a:spLocks noChangeArrowheads="1"/>
          </p:cNvSpPr>
          <p:nvPr/>
        </p:nvSpPr>
        <p:spPr bwMode="auto">
          <a:xfrm>
            <a:off x="3538672" y="3614234"/>
            <a:ext cx="1347788" cy="672704"/>
          </a:xfrm>
          <a:custGeom>
            <a:avLst/>
            <a:gdLst>
              <a:gd name="T0" fmla="*/ 2147483647 w 430"/>
              <a:gd name="T1" fmla="*/ 2147483647 h 215"/>
              <a:gd name="T2" fmla="*/ 2147483647 w 430"/>
              <a:gd name="T3" fmla="*/ 0 h 215"/>
              <a:gd name="T4" fmla="*/ 0 w 430"/>
              <a:gd name="T5" fmla="*/ 0 h 215"/>
              <a:gd name="T6" fmla="*/ 2147483647 w 430"/>
              <a:gd name="T7" fmla="*/ 2147483647 h 215"/>
              <a:gd name="T8" fmla="*/ 2147483647 w 430"/>
              <a:gd name="T9" fmla="*/ 0 h 215"/>
              <a:gd name="T10" fmla="*/ 2147483647 w 430"/>
              <a:gd name="T11" fmla="*/ 0 h 215"/>
              <a:gd name="T12" fmla="*/ 2147483647 w 430"/>
              <a:gd name="T13" fmla="*/ 2147483647 h 21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30"/>
              <a:gd name="T22" fmla="*/ 0 h 215"/>
              <a:gd name="T23" fmla="*/ 430 w 430"/>
              <a:gd name="T24" fmla="*/ 215 h 21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30" h="215">
                <a:moveTo>
                  <a:pt x="215" y="142"/>
                </a:moveTo>
                <a:cubicBezTo>
                  <a:pt x="137" y="142"/>
                  <a:pt x="73" y="78"/>
                  <a:pt x="7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19"/>
                  <a:pt x="96" y="215"/>
                  <a:pt x="215" y="215"/>
                </a:cubicBezTo>
                <a:cubicBezTo>
                  <a:pt x="334" y="215"/>
                  <a:pt x="430" y="119"/>
                  <a:pt x="430" y="0"/>
                </a:cubicBezTo>
                <a:cubicBezTo>
                  <a:pt x="357" y="0"/>
                  <a:pt x="357" y="0"/>
                  <a:pt x="357" y="0"/>
                </a:cubicBezTo>
                <a:cubicBezTo>
                  <a:pt x="357" y="78"/>
                  <a:pt x="293" y="142"/>
                  <a:pt x="215" y="1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16" name="Rectangle 16"/>
          <p:cNvSpPr>
            <a:spLocks noChangeArrowheads="1"/>
          </p:cNvSpPr>
          <p:nvPr/>
        </p:nvSpPr>
        <p:spPr bwMode="auto">
          <a:xfrm>
            <a:off x="3538672" y="3284432"/>
            <a:ext cx="228600" cy="32980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7" name="Rectangle 17"/>
          <p:cNvSpPr>
            <a:spLocks noChangeArrowheads="1"/>
          </p:cNvSpPr>
          <p:nvPr/>
        </p:nvSpPr>
        <p:spPr bwMode="auto">
          <a:xfrm>
            <a:off x="4656670" y="3284432"/>
            <a:ext cx="229790" cy="32980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8" name="Rectangle 18"/>
          <p:cNvSpPr>
            <a:spLocks noChangeArrowheads="1"/>
          </p:cNvSpPr>
          <p:nvPr/>
        </p:nvSpPr>
        <p:spPr bwMode="auto">
          <a:xfrm>
            <a:off x="4099457" y="3284431"/>
            <a:ext cx="228600" cy="8239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9" name="Freeform 19"/>
          <p:cNvSpPr>
            <a:spLocks noChangeArrowheads="1"/>
          </p:cNvSpPr>
          <p:nvPr/>
        </p:nvSpPr>
        <p:spPr bwMode="auto">
          <a:xfrm>
            <a:off x="3200535" y="2892716"/>
            <a:ext cx="908447" cy="454819"/>
          </a:xfrm>
          <a:custGeom>
            <a:avLst/>
            <a:gdLst>
              <a:gd name="T0" fmla="*/ 2147483647 w 290"/>
              <a:gd name="T1" fmla="*/ 2147483647 h 145"/>
              <a:gd name="T2" fmla="*/ 2147483647 w 290"/>
              <a:gd name="T3" fmla="*/ 0 h 145"/>
              <a:gd name="T4" fmla="*/ 0 w 290"/>
              <a:gd name="T5" fmla="*/ 0 h 145"/>
              <a:gd name="T6" fmla="*/ 2147483647 w 290"/>
              <a:gd name="T7" fmla="*/ 2147483647 h 145"/>
              <a:gd name="T8" fmla="*/ 2147483647 w 290"/>
              <a:gd name="T9" fmla="*/ 0 h 145"/>
              <a:gd name="T10" fmla="*/ 2147483647 w 290"/>
              <a:gd name="T11" fmla="*/ 0 h 145"/>
              <a:gd name="T12" fmla="*/ 2147483647 w 290"/>
              <a:gd name="T13" fmla="*/ 2147483647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90"/>
              <a:gd name="T22" fmla="*/ 0 h 145"/>
              <a:gd name="T23" fmla="*/ 290 w 290"/>
              <a:gd name="T24" fmla="*/ 145 h 14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90" h="145">
                <a:moveTo>
                  <a:pt x="145" y="95"/>
                </a:moveTo>
                <a:cubicBezTo>
                  <a:pt x="92" y="95"/>
                  <a:pt x="49" y="52"/>
                  <a:pt x="4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5" y="145"/>
                </a:cubicBezTo>
                <a:cubicBezTo>
                  <a:pt x="225" y="145"/>
                  <a:pt x="290" y="80"/>
                  <a:pt x="290" y="0"/>
                </a:cubicBezTo>
                <a:cubicBezTo>
                  <a:pt x="240" y="0"/>
                  <a:pt x="240" y="0"/>
                  <a:pt x="240" y="0"/>
                </a:cubicBezTo>
                <a:cubicBezTo>
                  <a:pt x="240" y="52"/>
                  <a:pt x="198" y="95"/>
                  <a:pt x="145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20" name="Rectangle 20"/>
          <p:cNvSpPr>
            <a:spLocks noChangeArrowheads="1"/>
          </p:cNvSpPr>
          <p:nvPr/>
        </p:nvSpPr>
        <p:spPr bwMode="auto">
          <a:xfrm>
            <a:off x="3200534" y="2667688"/>
            <a:ext cx="153591" cy="225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1" name="Rectangle 21"/>
          <p:cNvSpPr>
            <a:spLocks noChangeArrowheads="1"/>
          </p:cNvSpPr>
          <p:nvPr/>
        </p:nvSpPr>
        <p:spPr bwMode="auto">
          <a:xfrm>
            <a:off x="3951819" y="2667688"/>
            <a:ext cx="157163" cy="225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3576772" y="2667688"/>
            <a:ext cx="153591" cy="5572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3" name="Freeform 23"/>
          <p:cNvSpPr>
            <a:spLocks noChangeArrowheads="1"/>
          </p:cNvSpPr>
          <p:nvPr/>
        </p:nvSpPr>
        <p:spPr bwMode="auto">
          <a:xfrm>
            <a:off x="4316151" y="2892716"/>
            <a:ext cx="910828" cy="454819"/>
          </a:xfrm>
          <a:custGeom>
            <a:avLst/>
            <a:gdLst>
              <a:gd name="T0" fmla="*/ 2147483647 w 291"/>
              <a:gd name="T1" fmla="*/ 2147483647 h 145"/>
              <a:gd name="T2" fmla="*/ 2147483647 w 291"/>
              <a:gd name="T3" fmla="*/ 0 h 145"/>
              <a:gd name="T4" fmla="*/ 0 w 291"/>
              <a:gd name="T5" fmla="*/ 0 h 145"/>
              <a:gd name="T6" fmla="*/ 2147483647 w 291"/>
              <a:gd name="T7" fmla="*/ 2147483647 h 145"/>
              <a:gd name="T8" fmla="*/ 2147483647 w 291"/>
              <a:gd name="T9" fmla="*/ 0 h 145"/>
              <a:gd name="T10" fmla="*/ 2147483647 w 291"/>
              <a:gd name="T11" fmla="*/ 0 h 145"/>
              <a:gd name="T12" fmla="*/ 2147483647 w 291"/>
              <a:gd name="T13" fmla="*/ 2147483647 h 14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91"/>
              <a:gd name="T22" fmla="*/ 0 h 145"/>
              <a:gd name="T23" fmla="*/ 291 w 291"/>
              <a:gd name="T24" fmla="*/ 145 h 14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91" h="145">
                <a:moveTo>
                  <a:pt x="146" y="95"/>
                </a:moveTo>
                <a:cubicBezTo>
                  <a:pt x="93" y="95"/>
                  <a:pt x="50" y="52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65" y="145"/>
                  <a:pt x="146" y="145"/>
                </a:cubicBezTo>
                <a:cubicBezTo>
                  <a:pt x="226" y="145"/>
                  <a:pt x="291" y="80"/>
                  <a:pt x="291" y="0"/>
                </a:cubicBezTo>
                <a:cubicBezTo>
                  <a:pt x="241" y="0"/>
                  <a:pt x="241" y="0"/>
                  <a:pt x="241" y="0"/>
                </a:cubicBezTo>
                <a:cubicBezTo>
                  <a:pt x="241" y="52"/>
                  <a:pt x="198" y="95"/>
                  <a:pt x="146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4316150" y="2667688"/>
            <a:ext cx="155972" cy="225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5" name="Rectangle 25"/>
          <p:cNvSpPr>
            <a:spLocks noChangeArrowheads="1"/>
          </p:cNvSpPr>
          <p:nvPr/>
        </p:nvSpPr>
        <p:spPr bwMode="auto">
          <a:xfrm>
            <a:off x="5071006" y="2667688"/>
            <a:ext cx="155972" cy="225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6" name="Rectangle 26"/>
          <p:cNvSpPr>
            <a:spLocks noChangeArrowheads="1"/>
          </p:cNvSpPr>
          <p:nvPr/>
        </p:nvSpPr>
        <p:spPr bwMode="auto">
          <a:xfrm>
            <a:off x="4694770" y="2667688"/>
            <a:ext cx="153590" cy="5572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7" name="Freeform 27"/>
          <p:cNvSpPr>
            <a:spLocks noChangeArrowheads="1"/>
          </p:cNvSpPr>
          <p:nvPr/>
        </p:nvSpPr>
        <p:spPr bwMode="auto">
          <a:xfrm>
            <a:off x="4854313" y="2425991"/>
            <a:ext cx="589359" cy="297656"/>
          </a:xfrm>
          <a:custGeom>
            <a:avLst/>
            <a:gdLst>
              <a:gd name="T0" fmla="*/ 2147483647 w 188"/>
              <a:gd name="T1" fmla="*/ 2147483647 h 95"/>
              <a:gd name="T2" fmla="*/ 2147483647 w 188"/>
              <a:gd name="T3" fmla="*/ 0 h 95"/>
              <a:gd name="T4" fmla="*/ 0 w 188"/>
              <a:gd name="T5" fmla="*/ 0 h 95"/>
              <a:gd name="T6" fmla="*/ 2147483647 w 188"/>
              <a:gd name="T7" fmla="*/ 2147483647 h 95"/>
              <a:gd name="T8" fmla="*/ 2147483647 w 188"/>
              <a:gd name="T9" fmla="*/ 0 h 95"/>
              <a:gd name="T10" fmla="*/ 2147483647 w 188"/>
              <a:gd name="T11" fmla="*/ 0 h 95"/>
              <a:gd name="T12" fmla="*/ 2147483647 w 188"/>
              <a:gd name="T13" fmla="*/ 2147483647 h 9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88"/>
              <a:gd name="T22" fmla="*/ 0 h 95"/>
              <a:gd name="T23" fmla="*/ 188 w 188"/>
              <a:gd name="T24" fmla="*/ 95 h 9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88" h="95">
                <a:moveTo>
                  <a:pt x="94" y="63"/>
                </a:moveTo>
                <a:cubicBezTo>
                  <a:pt x="60" y="63"/>
                  <a:pt x="32" y="35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5"/>
                  <a:pt x="94" y="95"/>
                </a:cubicBezTo>
                <a:cubicBezTo>
                  <a:pt x="146" y="95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5"/>
                  <a:pt x="128" y="63"/>
                  <a:pt x="94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28" name="Rectangle 28"/>
          <p:cNvSpPr>
            <a:spLocks noChangeArrowheads="1"/>
          </p:cNvSpPr>
          <p:nvPr/>
        </p:nvSpPr>
        <p:spPr bwMode="auto">
          <a:xfrm>
            <a:off x="4854313" y="2281926"/>
            <a:ext cx="100013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29" name="Rectangle 29"/>
          <p:cNvSpPr>
            <a:spLocks noChangeArrowheads="1"/>
          </p:cNvSpPr>
          <p:nvPr/>
        </p:nvSpPr>
        <p:spPr bwMode="auto">
          <a:xfrm>
            <a:off x="5343659" y="2281926"/>
            <a:ext cx="100013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0" name="Rectangle 30"/>
          <p:cNvSpPr>
            <a:spLocks noChangeArrowheads="1"/>
          </p:cNvSpPr>
          <p:nvPr/>
        </p:nvSpPr>
        <p:spPr bwMode="auto">
          <a:xfrm>
            <a:off x="5098390" y="2281926"/>
            <a:ext cx="101204" cy="3643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1" name="Freeform 31"/>
          <p:cNvSpPr>
            <a:spLocks noChangeArrowheads="1"/>
          </p:cNvSpPr>
          <p:nvPr/>
        </p:nvSpPr>
        <p:spPr bwMode="auto">
          <a:xfrm>
            <a:off x="2981459" y="2425991"/>
            <a:ext cx="591741" cy="297656"/>
          </a:xfrm>
          <a:custGeom>
            <a:avLst/>
            <a:gdLst>
              <a:gd name="T0" fmla="*/ 2147483647 w 189"/>
              <a:gd name="T1" fmla="*/ 2147483647 h 95"/>
              <a:gd name="T2" fmla="*/ 2147483647 w 189"/>
              <a:gd name="T3" fmla="*/ 0 h 95"/>
              <a:gd name="T4" fmla="*/ 0 w 189"/>
              <a:gd name="T5" fmla="*/ 0 h 95"/>
              <a:gd name="T6" fmla="*/ 2147483647 w 189"/>
              <a:gd name="T7" fmla="*/ 2147483647 h 95"/>
              <a:gd name="T8" fmla="*/ 2147483647 w 189"/>
              <a:gd name="T9" fmla="*/ 0 h 95"/>
              <a:gd name="T10" fmla="*/ 2147483647 w 189"/>
              <a:gd name="T11" fmla="*/ 0 h 95"/>
              <a:gd name="T12" fmla="*/ 2147483647 w 189"/>
              <a:gd name="T13" fmla="*/ 2147483647 h 9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89"/>
              <a:gd name="T22" fmla="*/ 0 h 95"/>
              <a:gd name="T23" fmla="*/ 189 w 189"/>
              <a:gd name="T24" fmla="*/ 95 h 9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89" h="95">
                <a:moveTo>
                  <a:pt x="94" y="63"/>
                </a:moveTo>
                <a:cubicBezTo>
                  <a:pt x="60" y="63"/>
                  <a:pt x="32" y="35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5"/>
                  <a:pt x="94" y="95"/>
                </a:cubicBezTo>
                <a:cubicBezTo>
                  <a:pt x="146" y="95"/>
                  <a:pt x="189" y="52"/>
                  <a:pt x="189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5"/>
                  <a:pt x="129" y="63"/>
                  <a:pt x="94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32" name="Rectangle 32"/>
          <p:cNvSpPr>
            <a:spLocks noChangeArrowheads="1"/>
          </p:cNvSpPr>
          <p:nvPr/>
        </p:nvSpPr>
        <p:spPr bwMode="auto">
          <a:xfrm>
            <a:off x="2981459" y="2281926"/>
            <a:ext cx="100013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3" name="Rectangle 33"/>
          <p:cNvSpPr>
            <a:spLocks noChangeArrowheads="1"/>
          </p:cNvSpPr>
          <p:nvPr/>
        </p:nvSpPr>
        <p:spPr bwMode="auto">
          <a:xfrm>
            <a:off x="3469616" y="2281926"/>
            <a:ext cx="103585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4" name="Rectangle 34"/>
          <p:cNvSpPr>
            <a:spLocks noChangeArrowheads="1"/>
          </p:cNvSpPr>
          <p:nvPr/>
        </p:nvSpPr>
        <p:spPr bwMode="auto">
          <a:xfrm>
            <a:off x="3225538" y="2281926"/>
            <a:ext cx="100013" cy="3643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5" name="Freeform 35"/>
          <p:cNvSpPr>
            <a:spLocks noChangeArrowheads="1"/>
          </p:cNvSpPr>
          <p:nvPr/>
        </p:nvSpPr>
        <p:spPr bwMode="auto">
          <a:xfrm>
            <a:off x="3736316" y="2425991"/>
            <a:ext cx="589360" cy="297656"/>
          </a:xfrm>
          <a:custGeom>
            <a:avLst/>
            <a:gdLst>
              <a:gd name="T0" fmla="*/ 2147483647 w 188"/>
              <a:gd name="T1" fmla="*/ 2147483647 h 95"/>
              <a:gd name="T2" fmla="*/ 2147483647 w 188"/>
              <a:gd name="T3" fmla="*/ 0 h 95"/>
              <a:gd name="T4" fmla="*/ 0 w 188"/>
              <a:gd name="T5" fmla="*/ 0 h 95"/>
              <a:gd name="T6" fmla="*/ 2147483647 w 188"/>
              <a:gd name="T7" fmla="*/ 2147483647 h 95"/>
              <a:gd name="T8" fmla="*/ 2147483647 w 188"/>
              <a:gd name="T9" fmla="*/ 0 h 95"/>
              <a:gd name="T10" fmla="*/ 2147483647 w 188"/>
              <a:gd name="T11" fmla="*/ 0 h 95"/>
              <a:gd name="T12" fmla="*/ 2147483647 w 188"/>
              <a:gd name="T13" fmla="*/ 2147483647 h 9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88"/>
              <a:gd name="T22" fmla="*/ 0 h 95"/>
              <a:gd name="T23" fmla="*/ 188 w 188"/>
              <a:gd name="T24" fmla="*/ 95 h 9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88" h="95">
                <a:moveTo>
                  <a:pt x="94" y="63"/>
                </a:moveTo>
                <a:cubicBezTo>
                  <a:pt x="60" y="63"/>
                  <a:pt x="32" y="35"/>
                  <a:pt x="3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2"/>
                  <a:pt x="42" y="95"/>
                  <a:pt x="94" y="95"/>
                </a:cubicBezTo>
                <a:cubicBezTo>
                  <a:pt x="146" y="95"/>
                  <a:pt x="188" y="52"/>
                  <a:pt x="18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35"/>
                  <a:pt x="129" y="63"/>
                  <a:pt x="94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36" name="Rectangle 36"/>
          <p:cNvSpPr>
            <a:spLocks noChangeArrowheads="1"/>
          </p:cNvSpPr>
          <p:nvPr/>
        </p:nvSpPr>
        <p:spPr bwMode="auto">
          <a:xfrm>
            <a:off x="3736315" y="2281926"/>
            <a:ext cx="100013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7" name="Rectangle 37"/>
          <p:cNvSpPr>
            <a:spLocks noChangeArrowheads="1"/>
          </p:cNvSpPr>
          <p:nvPr/>
        </p:nvSpPr>
        <p:spPr bwMode="auto">
          <a:xfrm>
            <a:off x="4224472" y="2281926"/>
            <a:ext cx="101204" cy="14406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3980394" y="2281926"/>
            <a:ext cx="100013" cy="3643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39" name="Freeform 39"/>
          <p:cNvSpPr>
            <a:spLocks noChangeArrowheads="1"/>
          </p:cNvSpPr>
          <p:nvPr/>
        </p:nvSpPr>
        <p:spPr bwMode="auto">
          <a:xfrm>
            <a:off x="4707866" y="2116428"/>
            <a:ext cx="394097" cy="197644"/>
          </a:xfrm>
          <a:custGeom>
            <a:avLst/>
            <a:gdLst>
              <a:gd name="T0" fmla="*/ 2147483647 w 126"/>
              <a:gd name="T1" fmla="*/ 2147483647 h 63"/>
              <a:gd name="T2" fmla="*/ 2147483647 w 126"/>
              <a:gd name="T3" fmla="*/ 0 h 63"/>
              <a:gd name="T4" fmla="*/ 0 w 126"/>
              <a:gd name="T5" fmla="*/ 0 h 63"/>
              <a:gd name="T6" fmla="*/ 2147483647 w 126"/>
              <a:gd name="T7" fmla="*/ 2147483647 h 63"/>
              <a:gd name="T8" fmla="*/ 2147483647 w 126"/>
              <a:gd name="T9" fmla="*/ 0 h 63"/>
              <a:gd name="T10" fmla="*/ 2147483647 w 126"/>
              <a:gd name="T11" fmla="*/ 0 h 63"/>
              <a:gd name="T12" fmla="*/ 2147483647 w 126"/>
              <a:gd name="T13" fmla="*/ 2147483647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26"/>
              <a:gd name="T22" fmla="*/ 0 h 63"/>
              <a:gd name="T23" fmla="*/ 126 w 126"/>
              <a:gd name="T24" fmla="*/ 63 h 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26" h="63">
                <a:moveTo>
                  <a:pt x="63" y="41"/>
                </a:moveTo>
                <a:cubicBezTo>
                  <a:pt x="40" y="41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1"/>
                  <a:pt x="6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40" name="Rectangle 40"/>
          <p:cNvSpPr>
            <a:spLocks noChangeArrowheads="1"/>
          </p:cNvSpPr>
          <p:nvPr/>
        </p:nvSpPr>
        <p:spPr bwMode="auto">
          <a:xfrm>
            <a:off x="4707866" y="2018797"/>
            <a:ext cx="65485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1" name="Rectangle 41"/>
          <p:cNvSpPr>
            <a:spLocks noChangeArrowheads="1"/>
          </p:cNvSpPr>
          <p:nvPr/>
        </p:nvSpPr>
        <p:spPr bwMode="auto">
          <a:xfrm>
            <a:off x="5032907" y="2018797"/>
            <a:ext cx="69056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2" name="Rectangle 42"/>
          <p:cNvSpPr>
            <a:spLocks noChangeArrowheads="1"/>
          </p:cNvSpPr>
          <p:nvPr/>
        </p:nvSpPr>
        <p:spPr bwMode="auto">
          <a:xfrm>
            <a:off x="4869791" y="2018797"/>
            <a:ext cx="66675" cy="24169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3" name="Freeform 43"/>
          <p:cNvSpPr>
            <a:spLocks noChangeArrowheads="1"/>
          </p:cNvSpPr>
          <p:nvPr/>
        </p:nvSpPr>
        <p:spPr bwMode="auto">
          <a:xfrm>
            <a:off x="5196022" y="2116428"/>
            <a:ext cx="395288" cy="197644"/>
          </a:xfrm>
          <a:custGeom>
            <a:avLst/>
            <a:gdLst>
              <a:gd name="T0" fmla="*/ 2147483647 w 126"/>
              <a:gd name="T1" fmla="*/ 2147483647 h 63"/>
              <a:gd name="T2" fmla="*/ 2147483647 w 126"/>
              <a:gd name="T3" fmla="*/ 0 h 63"/>
              <a:gd name="T4" fmla="*/ 0 w 126"/>
              <a:gd name="T5" fmla="*/ 0 h 63"/>
              <a:gd name="T6" fmla="*/ 2147483647 w 126"/>
              <a:gd name="T7" fmla="*/ 2147483647 h 63"/>
              <a:gd name="T8" fmla="*/ 2147483647 w 126"/>
              <a:gd name="T9" fmla="*/ 0 h 63"/>
              <a:gd name="T10" fmla="*/ 2147483647 w 126"/>
              <a:gd name="T11" fmla="*/ 0 h 63"/>
              <a:gd name="T12" fmla="*/ 2147483647 w 126"/>
              <a:gd name="T13" fmla="*/ 2147483647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26"/>
              <a:gd name="T22" fmla="*/ 0 h 63"/>
              <a:gd name="T23" fmla="*/ 126 w 126"/>
              <a:gd name="T24" fmla="*/ 63 h 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26" h="63">
                <a:moveTo>
                  <a:pt x="63" y="41"/>
                </a:moveTo>
                <a:cubicBezTo>
                  <a:pt x="40" y="41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9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105" y="23"/>
                  <a:pt x="86" y="41"/>
                  <a:pt x="6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44" name="Rectangle 44"/>
          <p:cNvSpPr>
            <a:spLocks noChangeArrowheads="1"/>
          </p:cNvSpPr>
          <p:nvPr/>
        </p:nvSpPr>
        <p:spPr bwMode="auto">
          <a:xfrm>
            <a:off x="5196022" y="2018797"/>
            <a:ext cx="69056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5" name="Rectangle 45"/>
          <p:cNvSpPr>
            <a:spLocks noChangeArrowheads="1"/>
          </p:cNvSpPr>
          <p:nvPr/>
        </p:nvSpPr>
        <p:spPr bwMode="auto">
          <a:xfrm>
            <a:off x="5524634" y="2018797"/>
            <a:ext cx="66675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6" name="Rectangle 46"/>
          <p:cNvSpPr>
            <a:spLocks noChangeArrowheads="1"/>
          </p:cNvSpPr>
          <p:nvPr/>
        </p:nvSpPr>
        <p:spPr bwMode="auto">
          <a:xfrm>
            <a:off x="5362710" y="2018797"/>
            <a:ext cx="65485" cy="24169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7" name="Freeform 47"/>
          <p:cNvSpPr>
            <a:spLocks noChangeArrowheads="1"/>
          </p:cNvSpPr>
          <p:nvPr/>
        </p:nvSpPr>
        <p:spPr bwMode="auto">
          <a:xfrm>
            <a:off x="4080407" y="2116428"/>
            <a:ext cx="391715" cy="197644"/>
          </a:xfrm>
          <a:custGeom>
            <a:avLst/>
            <a:gdLst>
              <a:gd name="T0" fmla="*/ 2147483647 w 125"/>
              <a:gd name="T1" fmla="*/ 2147483647 h 63"/>
              <a:gd name="T2" fmla="*/ 2147483647 w 125"/>
              <a:gd name="T3" fmla="*/ 0 h 63"/>
              <a:gd name="T4" fmla="*/ 0 w 125"/>
              <a:gd name="T5" fmla="*/ 0 h 63"/>
              <a:gd name="T6" fmla="*/ 2147483647 w 125"/>
              <a:gd name="T7" fmla="*/ 2147483647 h 63"/>
              <a:gd name="T8" fmla="*/ 2147483647 w 125"/>
              <a:gd name="T9" fmla="*/ 0 h 63"/>
              <a:gd name="T10" fmla="*/ 2147483647 w 125"/>
              <a:gd name="T11" fmla="*/ 0 h 63"/>
              <a:gd name="T12" fmla="*/ 2147483647 w 125"/>
              <a:gd name="T13" fmla="*/ 2147483647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25"/>
              <a:gd name="T22" fmla="*/ 0 h 63"/>
              <a:gd name="T23" fmla="*/ 125 w 125"/>
              <a:gd name="T24" fmla="*/ 63 h 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25" h="63">
                <a:moveTo>
                  <a:pt x="62" y="41"/>
                </a:moveTo>
                <a:cubicBezTo>
                  <a:pt x="40" y="41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2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1"/>
                  <a:pt x="6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48" name="Rectangle 48"/>
          <p:cNvSpPr>
            <a:spLocks noChangeArrowheads="1"/>
          </p:cNvSpPr>
          <p:nvPr/>
        </p:nvSpPr>
        <p:spPr bwMode="auto">
          <a:xfrm>
            <a:off x="4080407" y="2018797"/>
            <a:ext cx="66675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49" name="Rectangle 49"/>
          <p:cNvSpPr>
            <a:spLocks noChangeArrowheads="1"/>
          </p:cNvSpPr>
          <p:nvPr/>
        </p:nvSpPr>
        <p:spPr bwMode="auto">
          <a:xfrm>
            <a:off x="4406638" y="2018797"/>
            <a:ext cx="65484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0" name="Rectangle 50"/>
          <p:cNvSpPr>
            <a:spLocks noChangeArrowheads="1"/>
          </p:cNvSpPr>
          <p:nvPr/>
        </p:nvSpPr>
        <p:spPr bwMode="auto">
          <a:xfrm>
            <a:off x="4243522" y="2018797"/>
            <a:ext cx="65485" cy="24169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1" name="Freeform 51"/>
          <p:cNvSpPr>
            <a:spLocks noChangeArrowheads="1"/>
          </p:cNvSpPr>
          <p:nvPr/>
        </p:nvSpPr>
        <p:spPr bwMode="auto">
          <a:xfrm>
            <a:off x="2833822" y="2116428"/>
            <a:ext cx="395288" cy="197644"/>
          </a:xfrm>
          <a:custGeom>
            <a:avLst/>
            <a:gdLst>
              <a:gd name="T0" fmla="*/ 2147483647 w 126"/>
              <a:gd name="T1" fmla="*/ 2147483647 h 63"/>
              <a:gd name="T2" fmla="*/ 2147483647 w 126"/>
              <a:gd name="T3" fmla="*/ 0 h 63"/>
              <a:gd name="T4" fmla="*/ 0 w 126"/>
              <a:gd name="T5" fmla="*/ 0 h 63"/>
              <a:gd name="T6" fmla="*/ 2147483647 w 126"/>
              <a:gd name="T7" fmla="*/ 2147483647 h 63"/>
              <a:gd name="T8" fmla="*/ 2147483647 w 126"/>
              <a:gd name="T9" fmla="*/ 0 h 63"/>
              <a:gd name="T10" fmla="*/ 2147483647 w 126"/>
              <a:gd name="T11" fmla="*/ 0 h 63"/>
              <a:gd name="T12" fmla="*/ 2147483647 w 126"/>
              <a:gd name="T13" fmla="*/ 2147483647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26"/>
              <a:gd name="T22" fmla="*/ 0 h 63"/>
              <a:gd name="T23" fmla="*/ 126 w 126"/>
              <a:gd name="T24" fmla="*/ 63 h 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26" h="63">
                <a:moveTo>
                  <a:pt x="63" y="41"/>
                </a:moveTo>
                <a:cubicBezTo>
                  <a:pt x="40" y="41"/>
                  <a:pt x="22" y="23"/>
                  <a:pt x="2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8" y="63"/>
                  <a:pt x="126" y="35"/>
                  <a:pt x="12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6" y="41"/>
                  <a:pt x="6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52" name="Rectangle 52"/>
          <p:cNvSpPr>
            <a:spLocks noChangeArrowheads="1"/>
          </p:cNvSpPr>
          <p:nvPr/>
        </p:nvSpPr>
        <p:spPr bwMode="auto">
          <a:xfrm>
            <a:off x="2833822" y="2018797"/>
            <a:ext cx="69056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3" name="Rectangle 53"/>
          <p:cNvSpPr>
            <a:spLocks noChangeArrowheads="1"/>
          </p:cNvSpPr>
          <p:nvPr/>
        </p:nvSpPr>
        <p:spPr bwMode="auto">
          <a:xfrm>
            <a:off x="3160054" y="2018797"/>
            <a:ext cx="69056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4" name="Rectangle 54"/>
          <p:cNvSpPr>
            <a:spLocks noChangeArrowheads="1"/>
          </p:cNvSpPr>
          <p:nvPr/>
        </p:nvSpPr>
        <p:spPr bwMode="auto">
          <a:xfrm>
            <a:off x="2996938" y="2018797"/>
            <a:ext cx="69056" cy="24169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5" name="Freeform 55"/>
          <p:cNvSpPr>
            <a:spLocks noChangeArrowheads="1"/>
          </p:cNvSpPr>
          <p:nvPr/>
        </p:nvSpPr>
        <p:spPr bwMode="auto">
          <a:xfrm>
            <a:off x="3325551" y="2116428"/>
            <a:ext cx="391715" cy="197644"/>
          </a:xfrm>
          <a:custGeom>
            <a:avLst/>
            <a:gdLst>
              <a:gd name="T0" fmla="*/ 2147483647 w 125"/>
              <a:gd name="T1" fmla="*/ 2147483647 h 63"/>
              <a:gd name="T2" fmla="*/ 2147483647 w 125"/>
              <a:gd name="T3" fmla="*/ 0 h 63"/>
              <a:gd name="T4" fmla="*/ 0 w 125"/>
              <a:gd name="T5" fmla="*/ 0 h 63"/>
              <a:gd name="T6" fmla="*/ 2147483647 w 125"/>
              <a:gd name="T7" fmla="*/ 2147483647 h 63"/>
              <a:gd name="T8" fmla="*/ 2147483647 w 125"/>
              <a:gd name="T9" fmla="*/ 0 h 63"/>
              <a:gd name="T10" fmla="*/ 2147483647 w 125"/>
              <a:gd name="T11" fmla="*/ 0 h 63"/>
              <a:gd name="T12" fmla="*/ 2147483647 w 125"/>
              <a:gd name="T13" fmla="*/ 2147483647 h 6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25"/>
              <a:gd name="T22" fmla="*/ 0 h 63"/>
              <a:gd name="T23" fmla="*/ 125 w 125"/>
              <a:gd name="T24" fmla="*/ 63 h 6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25" h="63">
                <a:moveTo>
                  <a:pt x="63" y="41"/>
                </a:moveTo>
                <a:cubicBezTo>
                  <a:pt x="40" y="41"/>
                  <a:pt x="21" y="23"/>
                  <a:pt x="2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5"/>
                  <a:pt x="28" y="63"/>
                  <a:pt x="63" y="63"/>
                </a:cubicBezTo>
                <a:cubicBezTo>
                  <a:pt x="97" y="63"/>
                  <a:pt x="125" y="35"/>
                  <a:pt x="125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23"/>
                  <a:pt x="85" y="41"/>
                  <a:pt x="6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1013"/>
          </a:p>
        </p:txBody>
      </p:sp>
      <p:sp>
        <p:nvSpPr>
          <p:cNvPr id="56" name="Rectangle 56"/>
          <p:cNvSpPr>
            <a:spLocks noChangeArrowheads="1"/>
          </p:cNvSpPr>
          <p:nvPr/>
        </p:nvSpPr>
        <p:spPr bwMode="auto">
          <a:xfrm>
            <a:off x="3325550" y="2018797"/>
            <a:ext cx="65484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7" name="Rectangle 57"/>
          <p:cNvSpPr>
            <a:spLocks noChangeArrowheads="1"/>
          </p:cNvSpPr>
          <p:nvPr/>
        </p:nvSpPr>
        <p:spPr bwMode="auto">
          <a:xfrm>
            <a:off x="3651782" y="2018797"/>
            <a:ext cx="65484" cy="976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8" name="Rectangle 58"/>
          <p:cNvSpPr>
            <a:spLocks noChangeArrowheads="1"/>
          </p:cNvSpPr>
          <p:nvPr/>
        </p:nvSpPr>
        <p:spPr bwMode="auto">
          <a:xfrm>
            <a:off x="3488666" y="2018797"/>
            <a:ext cx="65485" cy="24169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9" name="Rectangle 59"/>
          <p:cNvSpPr>
            <a:spLocks noChangeArrowheads="1"/>
          </p:cNvSpPr>
          <p:nvPr/>
        </p:nvSpPr>
        <p:spPr bwMode="auto">
          <a:xfrm>
            <a:off x="4045878" y="4186925"/>
            <a:ext cx="332185" cy="4953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0" name="Oval 60"/>
          <p:cNvSpPr>
            <a:spLocks noChangeArrowheads="1"/>
          </p:cNvSpPr>
          <p:nvPr/>
        </p:nvSpPr>
        <p:spPr bwMode="auto">
          <a:xfrm>
            <a:off x="3949438" y="3197516"/>
            <a:ext cx="522684" cy="522685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1" name="Oval 62"/>
          <p:cNvSpPr>
            <a:spLocks noChangeArrowheads="1"/>
          </p:cNvSpPr>
          <p:nvPr/>
        </p:nvSpPr>
        <p:spPr bwMode="auto">
          <a:xfrm>
            <a:off x="2701663" y="1796151"/>
            <a:ext cx="264319" cy="263128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2" name="Oval 63"/>
          <p:cNvSpPr>
            <a:spLocks noChangeArrowheads="1"/>
          </p:cNvSpPr>
          <p:nvPr/>
        </p:nvSpPr>
        <p:spPr bwMode="auto">
          <a:xfrm>
            <a:off x="4147082" y="1819963"/>
            <a:ext cx="263128" cy="263128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3" name="Oval 64"/>
          <p:cNvSpPr>
            <a:spLocks noChangeArrowheads="1"/>
          </p:cNvSpPr>
          <p:nvPr/>
        </p:nvSpPr>
        <p:spPr bwMode="auto">
          <a:xfrm>
            <a:off x="3535100" y="1796151"/>
            <a:ext cx="260747" cy="263128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4" name="Oval 65"/>
          <p:cNvSpPr>
            <a:spLocks noChangeArrowheads="1"/>
          </p:cNvSpPr>
          <p:nvPr/>
        </p:nvSpPr>
        <p:spPr bwMode="auto">
          <a:xfrm>
            <a:off x="4606663" y="1796151"/>
            <a:ext cx="263128" cy="263128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5" name="Oval 66"/>
          <p:cNvSpPr>
            <a:spLocks noChangeArrowheads="1"/>
          </p:cNvSpPr>
          <p:nvPr/>
        </p:nvSpPr>
        <p:spPr bwMode="auto">
          <a:xfrm>
            <a:off x="5428195" y="1796151"/>
            <a:ext cx="259556" cy="263128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6" name="Oval 67"/>
          <p:cNvSpPr>
            <a:spLocks noChangeArrowheads="1"/>
          </p:cNvSpPr>
          <p:nvPr/>
        </p:nvSpPr>
        <p:spPr bwMode="auto">
          <a:xfrm>
            <a:off x="4623332" y="2529575"/>
            <a:ext cx="313134" cy="313134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7" name="Oval 68"/>
          <p:cNvSpPr>
            <a:spLocks noChangeArrowheads="1"/>
          </p:cNvSpPr>
          <p:nvPr/>
        </p:nvSpPr>
        <p:spPr bwMode="auto">
          <a:xfrm>
            <a:off x="3482713" y="2529575"/>
            <a:ext cx="313134" cy="313134"/>
          </a:xfrm>
          <a:prstGeom prst="ellipse">
            <a:avLst/>
          </a:pr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35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68" name="TextBox 59"/>
          <p:cNvSpPr>
            <a:spLocks noChangeArrowheads="1"/>
          </p:cNvSpPr>
          <p:nvPr/>
        </p:nvSpPr>
        <p:spPr bwMode="auto">
          <a:xfrm>
            <a:off x="6365216" y="1846157"/>
            <a:ext cx="114538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bg1"/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点击输入</a:t>
            </a:r>
          </a:p>
        </p:txBody>
      </p:sp>
      <p:sp>
        <p:nvSpPr>
          <p:cNvPr id="69" name="TextBox 60"/>
          <p:cNvSpPr>
            <a:spLocks noChangeArrowheads="1"/>
          </p:cNvSpPr>
          <p:nvPr/>
        </p:nvSpPr>
        <p:spPr bwMode="auto">
          <a:xfrm>
            <a:off x="5992551" y="2678403"/>
            <a:ext cx="11441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点击输入</a:t>
            </a:r>
          </a:p>
        </p:txBody>
      </p:sp>
      <p:sp>
        <p:nvSpPr>
          <p:cNvPr id="70" name="TextBox 61"/>
          <p:cNvSpPr>
            <a:spLocks noChangeArrowheads="1"/>
          </p:cNvSpPr>
          <p:nvPr/>
        </p:nvSpPr>
        <p:spPr bwMode="auto">
          <a:xfrm>
            <a:off x="5622266" y="3357059"/>
            <a:ext cx="114538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  <a:latin typeface="时尚中黑简体" pitchFamily="2" charset="-122"/>
                <a:ea typeface="时尚中黑简体" pitchFamily="2" charset="-122"/>
                <a:sym typeface="时尚中黑简体" pitchFamily="2" charset="-122"/>
              </a:rPr>
              <a:t>点击输入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45" y="0"/>
            <a:ext cx="83069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4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800" decel="100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800" decel="100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800" decel="100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800" decel="100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800" decel="100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800" decel="100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8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800" decel="100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800" decel="100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800" decel="10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8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800" decel="100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800" decel="100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800" decel="100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800" decel="100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8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8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8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800" decel="100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800" decel="100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8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8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8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800" decel="100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8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8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8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800" decel="100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5" dur="8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8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8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800" decel="100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8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8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8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800" decel="100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8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800" decel="100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800" decel="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800" decel="100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8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8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8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800" decel="100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8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8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8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800" decel="100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8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8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8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800" decel="100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1" dur="800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800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800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800" decel="100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8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7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800" decel="100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8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8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8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800" decel="100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800" decel="100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1" dur="8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8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8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800" decel="100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9" dur="8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8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8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800" decel="100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7" dur="800" decel="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800" decel="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800" decel="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800" decel="100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5" dur="8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8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" dur="8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800" decel="100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3" dur="8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8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8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800" decel="100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1" dur="800" decel="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800" decel="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800" decel="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800" decel="100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800" decel="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800" decel="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800" decel="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6" dur="800" decel="100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800" decel="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800" decel="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800" decel="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800" decel="100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5" dur="8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8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8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800" decel="100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3" dur="800" decel="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800" decel="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800" decel="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800" decel="100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1" dur="8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8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8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800" decel="100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9" dur="800" decel="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800" decel="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800" decel="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800" decel="100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7" dur="8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8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8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800" decel="100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8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8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8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800" decel="100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3" dur="8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8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8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800" decel="100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1" dur="800" decel="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800" decel="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800" decel="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800" decel="100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800" decel="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800" decel="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800" decel="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6" dur="800" decel="100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7" dur="800" decel="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800" decel="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800" decel="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4" dur="800" decel="100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5" dur="800" decel="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800" decel="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7" dur="800" decel="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2" dur="800" decel="100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3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0" dur="800" decel="100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800" decel="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800" decel="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800" decel="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6" fill="hold">
                      <p:stCondLst>
                        <p:cond delay="indefinite"/>
                      </p:stCondLst>
                      <p:childTnLst>
                        <p:par>
                          <p:cTn id="457" fill="hold">
                            <p:stCondLst>
                              <p:cond delay="0"/>
                            </p:stCondLst>
                            <p:childTnLst>
                              <p:par>
                                <p:cTn id="4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1" fill="hold">
                      <p:stCondLst>
                        <p:cond delay="indefinite"/>
                      </p:stCondLst>
                      <p:childTnLst>
                        <p:par>
                          <p:cTn id="462" fill="hold">
                            <p:stCondLst>
                              <p:cond delay="0"/>
                            </p:stCondLst>
                            <p:childTnLst>
                              <p:par>
                                <p:cTn id="46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8" fill="hold">
                      <p:stCondLst>
                        <p:cond delay="indefinite"/>
                      </p:stCondLst>
                      <p:childTnLst>
                        <p:par>
                          <p:cTn id="479" fill="hold">
                            <p:stCondLst>
                              <p:cond delay="0"/>
                            </p:stCondLst>
                            <p:childTnLst>
                              <p:par>
                                <p:cTn id="4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7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8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9" fill="hold">
                      <p:stCondLst>
                        <p:cond delay="indefinite"/>
                      </p:stCondLst>
                      <p:childTnLst>
                        <p:par>
                          <p:cTn id="490" fill="hold">
                            <p:stCondLst>
                              <p:cond delay="0"/>
                            </p:stCondLst>
                            <p:childTnLst>
                              <p:par>
                                <p:cTn id="4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/>
      <p:bldP spid="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研究背景及意义</a:t>
            </a:r>
            <a:endParaRPr lang="zh-CN" altLang="en-US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11"/>
          <p:cNvSpPr>
            <a:spLocks noChangeArrowheads="1"/>
          </p:cNvSpPr>
          <p:nvPr/>
        </p:nvSpPr>
        <p:spPr bwMode="auto">
          <a:xfrm>
            <a:off x="1321594" y="2221707"/>
            <a:ext cx="1682354" cy="1273969"/>
          </a:xfrm>
          <a:custGeom>
            <a:avLst/>
            <a:gdLst>
              <a:gd name="T0" fmla="*/ 2243138 w 1552486"/>
              <a:gd name="T1" fmla="*/ 1698625 h 1174802"/>
              <a:gd name="T2" fmla="*/ 2243138 w 1552486"/>
              <a:gd name="T3" fmla="*/ 792502 h 1174802"/>
              <a:gd name="T4" fmla="*/ 2094968 w 1552486"/>
              <a:gd name="T5" fmla="*/ 792502 h 1174802"/>
              <a:gd name="T6" fmla="*/ 2094968 w 1552486"/>
              <a:gd name="T7" fmla="*/ 854283 h 1174802"/>
              <a:gd name="T8" fmla="*/ 1465244 w 1552486"/>
              <a:gd name="T9" fmla="*/ 224117 h 1174802"/>
              <a:gd name="T10" fmla="*/ 0 w 1552486"/>
              <a:gd name="T11" fmla="*/ 401222 h 1174802"/>
              <a:gd name="T12" fmla="*/ 436281 w 1552486"/>
              <a:gd name="T13" fmla="*/ 582448 h 1174802"/>
              <a:gd name="T14" fmla="*/ 1411738 w 1552486"/>
              <a:gd name="T15" fmla="*/ 1546232 h 1174802"/>
              <a:gd name="T16" fmla="*/ 1341767 w 1552486"/>
              <a:gd name="T17" fmla="*/ 1546232 h 1174802"/>
              <a:gd name="T18" fmla="*/ 1341767 w 1552486"/>
              <a:gd name="T19" fmla="*/ 1698625 h 1174802"/>
              <a:gd name="T20" fmla="*/ 2243138 w 1552486"/>
              <a:gd name="T21" fmla="*/ 1698625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chemeClr val="bg1"/>
          </a:solidFill>
          <a:ln w="12700" cap="flat" cmpd="sng">
            <a:noFill/>
            <a:miter lim="800000"/>
            <a:headEnd/>
            <a:tailEnd/>
          </a:ln>
        </p:spPr>
        <p:txBody>
          <a:bodyPr anchor="ctr"/>
          <a:lstStyle/>
          <a:p>
            <a:endParaRPr lang="zh-CN" altLang="en-US" sz="1013">
              <a:solidFill>
                <a:srgbClr val="565656"/>
              </a:solidFill>
            </a:endParaRPr>
          </a:p>
        </p:txBody>
      </p:sp>
      <p:sp>
        <p:nvSpPr>
          <p:cNvPr id="8" name="任意多边形 14"/>
          <p:cNvSpPr>
            <a:spLocks noChangeArrowheads="1"/>
          </p:cNvSpPr>
          <p:nvPr/>
        </p:nvSpPr>
        <p:spPr bwMode="auto">
          <a:xfrm flipV="1">
            <a:off x="2918223" y="2858691"/>
            <a:ext cx="1682353" cy="1273969"/>
          </a:xfrm>
          <a:custGeom>
            <a:avLst/>
            <a:gdLst>
              <a:gd name="T0" fmla="*/ 2243137 w 1552486"/>
              <a:gd name="T1" fmla="*/ 1698625 h 1174802"/>
              <a:gd name="T2" fmla="*/ 2243137 w 1552486"/>
              <a:gd name="T3" fmla="*/ 792502 h 1174802"/>
              <a:gd name="T4" fmla="*/ 2094967 w 1552486"/>
              <a:gd name="T5" fmla="*/ 792502 h 1174802"/>
              <a:gd name="T6" fmla="*/ 2094967 w 1552486"/>
              <a:gd name="T7" fmla="*/ 854283 h 1174802"/>
              <a:gd name="T8" fmla="*/ 1465243 w 1552486"/>
              <a:gd name="T9" fmla="*/ 224117 h 1174802"/>
              <a:gd name="T10" fmla="*/ 0 w 1552486"/>
              <a:gd name="T11" fmla="*/ 401222 h 1174802"/>
              <a:gd name="T12" fmla="*/ 436281 w 1552486"/>
              <a:gd name="T13" fmla="*/ 582448 h 1174802"/>
              <a:gd name="T14" fmla="*/ 1411737 w 1552486"/>
              <a:gd name="T15" fmla="*/ 1546232 h 1174802"/>
              <a:gd name="T16" fmla="*/ 1341766 w 1552486"/>
              <a:gd name="T17" fmla="*/ 1546232 h 1174802"/>
              <a:gd name="T18" fmla="*/ 1341766 w 1552486"/>
              <a:gd name="T19" fmla="*/ 1698625 h 1174802"/>
              <a:gd name="T20" fmla="*/ 2243137 w 1552486"/>
              <a:gd name="T21" fmla="*/ 1698625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9" name="任意多边形 18"/>
          <p:cNvSpPr>
            <a:spLocks noChangeArrowheads="1"/>
          </p:cNvSpPr>
          <p:nvPr/>
        </p:nvSpPr>
        <p:spPr bwMode="auto">
          <a:xfrm>
            <a:off x="4516041" y="2221707"/>
            <a:ext cx="1682353" cy="1273969"/>
          </a:xfrm>
          <a:custGeom>
            <a:avLst/>
            <a:gdLst>
              <a:gd name="T0" fmla="*/ 2243137 w 1552486"/>
              <a:gd name="T1" fmla="*/ 1698625 h 1174802"/>
              <a:gd name="T2" fmla="*/ 2243137 w 1552486"/>
              <a:gd name="T3" fmla="*/ 792502 h 1174802"/>
              <a:gd name="T4" fmla="*/ 2094967 w 1552486"/>
              <a:gd name="T5" fmla="*/ 792502 h 1174802"/>
              <a:gd name="T6" fmla="*/ 2094967 w 1552486"/>
              <a:gd name="T7" fmla="*/ 854283 h 1174802"/>
              <a:gd name="T8" fmla="*/ 1465243 w 1552486"/>
              <a:gd name="T9" fmla="*/ 224117 h 1174802"/>
              <a:gd name="T10" fmla="*/ 0 w 1552486"/>
              <a:gd name="T11" fmla="*/ 401222 h 1174802"/>
              <a:gd name="T12" fmla="*/ 436281 w 1552486"/>
              <a:gd name="T13" fmla="*/ 582448 h 1174802"/>
              <a:gd name="T14" fmla="*/ 1411737 w 1552486"/>
              <a:gd name="T15" fmla="*/ 1546232 h 1174802"/>
              <a:gd name="T16" fmla="*/ 1341766 w 1552486"/>
              <a:gd name="T17" fmla="*/ 1546232 h 1174802"/>
              <a:gd name="T18" fmla="*/ 1341766 w 1552486"/>
              <a:gd name="T19" fmla="*/ 1698625 h 1174802"/>
              <a:gd name="T20" fmla="*/ 2243137 w 1552486"/>
              <a:gd name="T21" fmla="*/ 1698625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chemeClr val="bg1"/>
          </a:solidFill>
          <a:ln w="12700" cap="flat" cmpd="sng">
            <a:noFill/>
            <a:miter lim="800000"/>
            <a:headEnd/>
            <a:tailEnd/>
          </a:ln>
        </p:spPr>
        <p:txBody>
          <a:bodyPr anchor="ctr"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10" name="任意多边形 19"/>
          <p:cNvSpPr>
            <a:spLocks noChangeArrowheads="1"/>
          </p:cNvSpPr>
          <p:nvPr/>
        </p:nvSpPr>
        <p:spPr bwMode="auto">
          <a:xfrm flipV="1">
            <a:off x="6112669" y="2858691"/>
            <a:ext cx="1683544" cy="1273969"/>
          </a:xfrm>
          <a:custGeom>
            <a:avLst/>
            <a:gdLst>
              <a:gd name="T0" fmla="*/ 2244725 w 1552486"/>
              <a:gd name="T1" fmla="*/ 1698625 h 1174802"/>
              <a:gd name="T2" fmla="*/ 2244725 w 1552486"/>
              <a:gd name="T3" fmla="*/ 792502 h 1174802"/>
              <a:gd name="T4" fmla="*/ 2096450 w 1552486"/>
              <a:gd name="T5" fmla="*/ 792502 h 1174802"/>
              <a:gd name="T6" fmla="*/ 2096450 w 1552486"/>
              <a:gd name="T7" fmla="*/ 854283 h 1174802"/>
              <a:gd name="T8" fmla="*/ 1466281 w 1552486"/>
              <a:gd name="T9" fmla="*/ 224117 h 1174802"/>
              <a:gd name="T10" fmla="*/ 0 w 1552486"/>
              <a:gd name="T11" fmla="*/ 401222 h 1174802"/>
              <a:gd name="T12" fmla="*/ 436590 w 1552486"/>
              <a:gd name="T13" fmla="*/ 582448 h 1174802"/>
              <a:gd name="T14" fmla="*/ 1412736 w 1552486"/>
              <a:gd name="T15" fmla="*/ 1546232 h 1174802"/>
              <a:gd name="T16" fmla="*/ 1342716 w 1552486"/>
              <a:gd name="T17" fmla="*/ 1546232 h 1174802"/>
              <a:gd name="T18" fmla="*/ 1342716 w 1552486"/>
              <a:gd name="T19" fmla="*/ 1698625 h 1174802"/>
              <a:gd name="T20" fmla="*/ 2244725 w 1552486"/>
              <a:gd name="T21" fmla="*/ 1698625 h 117480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552486"/>
              <a:gd name="T34" fmla="*/ 0 h 1174802"/>
              <a:gd name="T35" fmla="*/ 1552486 w 1552486"/>
              <a:gd name="T36" fmla="*/ 1174802 h 117480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552486" h="1174802">
                <a:moveTo>
                  <a:pt x="1552486" y="1174802"/>
                </a:moveTo>
                <a:lnTo>
                  <a:pt x="1552486" y="548110"/>
                </a:lnTo>
                <a:lnTo>
                  <a:pt x="1449937" y="548110"/>
                </a:lnTo>
                <a:lnTo>
                  <a:pt x="1449937" y="590839"/>
                </a:lnTo>
                <a:lnTo>
                  <a:pt x="1014102" y="155004"/>
                </a:lnTo>
                <a:cubicBezTo>
                  <a:pt x="764374" y="-89025"/>
                  <a:pt x="312397" y="-42499"/>
                  <a:pt x="0" y="277493"/>
                </a:cubicBezTo>
                <a:cubicBezTo>
                  <a:pt x="126288" y="250906"/>
                  <a:pt x="258273" y="363901"/>
                  <a:pt x="301952" y="402832"/>
                </a:cubicBezTo>
                <a:lnTo>
                  <a:pt x="977070" y="1069404"/>
                </a:lnTo>
                <a:lnTo>
                  <a:pt x="928643" y="1069404"/>
                </a:lnTo>
                <a:lnTo>
                  <a:pt x="928643" y="1174802"/>
                </a:lnTo>
                <a:lnTo>
                  <a:pt x="1552486" y="1174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11" name="矩形 20"/>
          <p:cNvSpPr>
            <a:spLocks noChangeArrowheads="1"/>
          </p:cNvSpPr>
          <p:nvPr/>
        </p:nvSpPr>
        <p:spPr bwMode="auto">
          <a:xfrm>
            <a:off x="2544366" y="3045619"/>
            <a:ext cx="4732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01</a:t>
            </a:r>
            <a:endParaRPr lang="zh-CN" altLang="en-US" sz="2400" b="1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2" name="矩形 21"/>
          <p:cNvSpPr>
            <a:spLocks noChangeArrowheads="1"/>
          </p:cNvSpPr>
          <p:nvPr/>
        </p:nvSpPr>
        <p:spPr bwMode="auto">
          <a:xfrm>
            <a:off x="4132660" y="2878932"/>
            <a:ext cx="4732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02</a:t>
            </a:r>
            <a:endParaRPr lang="zh-CN" altLang="en-US" sz="2400" b="1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3" name="矩形 22"/>
          <p:cNvSpPr>
            <a:spLocks noChangeArrowheads="1"/>
          </p:cNvSpPr>
          <p:nvPr/>
        </p:nvSpPr>
        <p:spPr bwMode="auto">
          <a:xfrm>
            <a:off x="5724525" y="3045619"/>
            <a:ext cx="4732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03</a:t>
            </a:r>
            <a:endParaRPr lang="zh-CN" altLang="en-US" sz="2400" b="1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4" name="矩形 23"/>
          <p:cNvSpPr>
            <a:spLocks noChangeArrowheads="1"/>
          </p:cNvSpPr>
          <p:nvPr/>
        </p:nvSpPr>
        <p:spPr bwMode="auto">
          <a:xfrm>
            <a:off x="7322344" y="2912269"/>
            <a:ext cx="4732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04</a:t>
            </a:r>
            <a:endParaRPr lang="zh-CN" altLang="en-US" sz="2400" b="1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5" name="矩形 24"/>
          <p:cNvSpPr>
            <a:spLocks noChangeArrowheads="1"/>
          </p:cNvSpPr>
          <p:nvPr/>
        </p:nvSpPr>
        <p:spPr bwMode="auto">
          <a:xfrm rot="2700000">
            <a:off x="1900934" y="2624748"/>
            <a:ext cx="8082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STEP</a:t>
            </a:r>
            <a:endParaRPr lang="zh-CN" altLang="en-US" sz="2100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6" name="矩形 25"/>
          <p:cNvSpPr>
            <a:spLocks noChangeArrowheads="1"/>
          </p:cNvSpPr>
          <p:nvPr/>
        </p:nvSpPr>
        <p:spPr bwMode="auto">
          <a:xfrm rot="2700000">
            <a:off x="5061447" y="2605103"/>
            <a:ext cx="8082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STEP</a:t>
            </a:r>
            <a:endParaRPr lang="zh-CN" altLang="en-US" sz="2100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7" name="矩形 26"/>
          <p:cNvSpPr>
            <a:spLocks noChangeArrowheads="1"/>
          </p:cNvSpPr>
          <p:nvPr/>
        </p:nvSpPr>
        <p:spPr bwMode="auto">
          <a:xfrm rot="18900000">
            <a:off x="3567213" y="3335551"/>
            <a:ext cx="8082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STEP</a:t>
            </a:r>
            <a:endParaRPr lang="zh-CN" altLang="en-US" sz="2100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8" name="矩形 27"/>
          <p:cNvSpPr>
            <a:spLocks noChangeArrowheads="1"/>
          </p:cNvSpPr>
          <p:nvPr/>
        </p:nvSpPr>
        <p:spPr bwMode="auto">
          <a:xfrm rot="18900000">
            <a:off x="6727727" y="3315906"/>
            <a:ext cx="80823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100" b="1">
                <a:solidFill>
                  <a:srgbClr val="565656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STEP</a:t>
            </a:r>
            <a:endParaRPr lang="zh-CN" altLang="en-US" sz="2100">
              <a:solidFill>
                <a:srgbClr val="565656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19" name="Freeform 46"/>
          <p:cNvSpPr>
            <a:spLocks noEditPoints="1" noChangeArrowheads="1"/>
          </p:cNvSpPr>
          <p:nvPr/>
        </p:nvSpPr>
        <p:spPr bwMode="auto">
          <a:xfrm>
            <a:off x="1796654" y="2351485"/>
            <a:ext cx="269081" cy="269081"/>
          </a:xfrm>
          <a:custGeom>
            <a:avLst/>
            <a:gdLst>
              <a:gd name="T0" fmla="*/ 179388 w 144"/>
              <a:gd name="T1" fmla="*/ 0 h 144"/>
              <a:gd name="T2" fmla="*/ 0 w 144"/>
              <a:gd name="T3" fmla="*/ 179388 h 144"/>
              <a:gd name="T4" fmla="*/ 179388 w 144"/>
              <a:gd name="T5" fmla="*/ 358775 h 144"/>
              <a:gd name="T6" fmla="*/ 358775 w 144"/>
              <a:gd name="T7" fmla="*/ 179388 h 144"/>
              <a:gd name="T8" fmla="*/ 179388 w 144"/>
              <a:gd name="T9" fmla="*/ 0 h 144"/>
              <a:gd name="T10" fmla="*/ 274064 w 144"/>
              <a:gd name="T11" fmla="*/ 226726 h 144"/>
              <a:gd name="T12" fmla="*/ 269081 w 144"/>
              <a:gd name="T13" fmla="*/ 231709 h 144"/>
              <a:gd name="T14" fmla="*/ 209285 w 144"/>
              <a:gd name="T15" fmla="*/ 231709 h 144"/>
              <a:gd name="T16" fmla="*/ 209285 w 144"/>
              <a:gd name="T17" fmla="*/ 249149 h 144"/>
              <a:gd name="T18" fmla="*/ 251641 w 144"/>
              <a:gd name="T19" fmla="*/ 249149 h 144"/>
              <a:gd name="T20" fmla="*/ 256624 w 144"/>
              <a:gd name="T21" fmla="*/ 254132 h 144"/>
              <a:gd name="T22" fmla="*/ 256624 w 144"/>
              <a:gd name="T23" fmla="*/ 269081 h 144"/>
              <a:gd name="T24" fmla="*/ 251641 w 144"/>
              <a:gd name="T25" fmla="*/ 274064 h 144"/>
              <a:gd name="T26" fmla="*/ 107134 w 144"/>
              <a:gd name="T27" fmla="*/ 274064 h 144"/>
              <a:gd name="T28" fmla="*/ 102151 w 144"/>
              <a:gd name="T29" fmla="*/ 269081 h 144"/>
              <a:gd name="T30" fmla="*/ 102151 w 144"/>
              <a:gd name="T31" fmla="*/ 254132 h 144"/>
              <a:gd name="T32" fmla="*/ 107134 w 144"/>
              <a:gd name="T33" fmla="*/ 249149 h 144"/>
              <a:gd name="T34" fmla="*/ 149490 w 144"/>
              <a:gd name="T35" fmla="*/ 249149 h 144"/>
              <a:gd name="T36" fmla="*/ 149490 w 144"/>
              <a:gd name="T37" fmla="*/ 231709 h 144"/>
              <a:gd name="T38" fmla="*/ 89694 w 144"/>
              <a:gd name="T39" fmla="*/ 231709 h 144"/>
              <a:gd name="T40" fmla="*/ 84711 w 144"/>
              <a:gd name="T41" fmla="*/ 226726 h 144"/>
              <a:gd name="T42" fmla="*/ 84711 w 144"/>
              <a:gd name="T43" fmla="*/ 92185 h 144"/>
              <a:gd name="T44" fmla="*/ 89694 w 144"/>
              <a:gd name="T45" fmla="*/ 87202 h 144"/>
              <a:gd name="T46" fmla="*/ 269081 w 144"/>
              <a:gd name="T47" fmla="*/ 87202 h 144"/>
              <a:gd name="T48" fmla="*/ 274064 w 144"/>
              <a:gd name="T49" fmla="*/ 92185 h 144"/>
              <a:gd name="T50" fmla="*/ 274064 w 144"/>
              <a:gd name="T51" fmla="*/ 226726 h 144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w 144"/>
              <a:gd name="T79" fmla="*/ 0 h 144"/>
              <a:gd name="T80" fmla="*/ 144 w 144"/>
              <a:gd name="T81" fmla="*/ 144 h 144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T78" t="T79" r="T80" b="T81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91"/>
                </a:moveTo>
                <a:cubicBezTo>
                  <a:pt x="110" y="92"/>
                  <a:pt x="109" y="93"/>
                  <a:pt x="108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2" y="100"/>
                  <a:pt x="103" y="101"/>
                  <a:pt x="103" y="102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09"/>
                  <a:pt x="102" y="110"/>
                  <a:pt x="101" y="110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42" y="110"/>
                  <a:pt x="41" y="109"/>
                  <a:pt x="41" y="108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1"/>
                  <a:pt x="42" y="100"/>
                  <a:pt x="43" y="10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93"/>
                  <a:pt x="60" y="93"/>
                  <a:pt x="60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5" y="93"/>
                  <a:pt x="34" y="92"/>
                  <a:pt x="34" y="91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5" y="35"/>
                  <a:pt x="36" y="35"/>
                </a:cubicBezTo>
                <a:cubicBezTo>
                  <a:pt x="108" y="35"/>
                  <a:pt x="108" y="35"/>
                  <a:pt x="108" y="35"/>
                </a:cubicBezTo>
                <a:cubicBezTo>
                  <a:pt x="109" y="35"/>
                  <a:pt x="110" y="36"/>
                  <a:pt x="110" y="37"/>
                </a:cubicBezTo>
                <a:lnTo>
                  <a:pt x="110" y="91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  <a:extLst/>
        </p:spPr>
        <p:txBody>
          <a:bodyPr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20" name="Freeform 52"/>
          <p:cNvSpPr>
            <a:spLocks noEditPoints="1" noChangeArrowheads="1"/>
          </p:cNvSpPr>
          <p:nvPr/>
        </p:nvSpPr>
        <p:spPr bwMode="auto">
          <a:xfrm>
            <a:off x="3383757" y="3727848"/>
            <a:ext cx="269081" cy="269081"/>
          </a:xfrm>
          <a:custGeom>
            <a:avLst/>
            <a:gdLst>
              <a:gd name="T0" fmla="*/ 179388 w 144"/>
              <a:gd name="T1" fmla="*/ 0 h 144"/>
              <a:gd name="T2" fmla="*/ 0 w 144"/>
              <a:gd name="T3" fmla="*/ 179388 h 144"/>
              <a:gd name="T4" fmla="*/ 179388 w 144"/>
              <a:gd name="T5" fmla="*/ 358775 h 144"/>
              <a:gd name="T6" fmla="*/ 358775 w 144"/>
              <a:gd name="T7" fmla="*/ 179388 h 144"/>
              <a:gd name="T8" fmla="*/ 179388 w 144"/>
              <a:gd name="T9" fmla="*/ 0 h 144"/>
              <a:gd name="T10" fmla="*/ 274064 w 144"/>
              <a:gd name="T11" fmla="*/ 189353 h 144"/>
              <a:gd name="T12" fmla="*/ 261607 w 144"/>
              <a:gd name="T13" fmla="*/ 226726 h 144"/>
              <a:gd name="T14" fmla="*/ 271573 w 144"/>
              <a:gd name="T15" fmla="*/ 259115 h 144"/>
              <a:gd name="T16" fmla="*/ 226726 w 144"/>
              <a:gd name="T17" fmla="*/ 291505 h 144"/>
              <a:gd name="T18" fmla="*/ 199319 w 144"/>
              <a:gd name="T19" fmla="*/ 274064 h 144"/>
              <a:gd name="T20" fmla="*/ 179388 w 144"/>
              <a:gd name="T21" fmla="*/ 276556 h 144"/>
              <a:gd name="T22" fmla="*/ 159456 w 144"/>
              <a:gd name="T23" fmla="*/ 274064 h 144"/>
              <a:gd name="T24" fmla="*/ 132049 w 144"/>
              <a:gd name="T25" fmla="*/ 291505 h 144"/>
              <a:gd name="T26" fmla="*/ 87202 w 144"/>
              <a:gd name="T27" fmla="*/ 259115 h 144"/>
              <a:gd name="T28" fmla="*/ 97168 w 144"/>
              <a:gd name="T29" fmla="*/ 226726 h 144"/>
              <a:gd name="T30" fmla="*/ 84711 w 144"/>
              <a:gd name="T31" fmla="*/ 189353 h 144"/>
              <a:gd name="T32" fmla="*/ 57304 w 144"/>
              <a:gd name="T33" fmla="*/ 169422 h 144"/>
              <a:gd name="T34" fmla="*/ 74745 w 144"/>
              <a:gd name="T35" fmla="*/ 114609 h 144"/>
              <a:gd name="T36" fmla="*/ 107134 w 144"/>
              <a:gd name="T37" fmla="*/ 114609 h 144"/>
              <a:gd name="T38" fmla="*/ 139524 w 144"/>
              <a:gd name="T39" fmla="*/ 92185 h 144"/>
              <a:gd name="T40" fmla="*/ 149490 w 144"/>
              <a:gd name="T41" fmla="*/ 59796 h 144"/>
              <a:gd name="T42" fmla="*/ 209285 w 144"/>
              <a:gd name="T43" fmla="*/ 59796 h 144"/>
              <a:gd name="T44" fmla="*/ 219251 w 144"/>
              <a:gd name="T45" fmla="*/ 92185 h 144"/>
              <a:gd name="T46" fmla="*/ 251641 w 144"/>
              <a:gd name="T47" fmla="*/ 114609 h 144"/>
              <a:gd name="T48" fmla="*/ 284030 w 144"/>
              <a:gd name="T49" fmla="*/ 114609 h 144"/>
              <a:gd name="T50" fmla="*/ 301471 w 144"/>
              <a:gd name="T51" fmla="*/ 169422 h 144"/>
              <a:gd name="T52" fmla="*/ 274064 w 144"/>
              <a:gd name="T53" fmla="*/ 189353 h 144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144"/>
              <a:gd name="T82" fmla="*/ 0 h 144"/>
              <a:gd name="T83" fmla="*/ 144 w 144"/>
              <a:gd name="T84" fmla="*/ 144 h 144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110" y="76"/>
                </a:moveTo>
                <a:cubicBezTo>
                  <a:pt x="110" y="81"/>
                  <a:pt x="108" y="87"/>
                  <a:pt x="105" y="91"/>
                </a:cubicBezTo>
                <a:cubicBezTo>
                  <a:pt x="109" y="104"/>
                  <a:pt x="109" y="104"/>
                  <a:pt x="109" y="104"/>
                </a:cubicBezTo>
                <a:cubicBezTo>
                  <a:pt x="91" y="117"/>
                  <a:pt x="91" y="117"/>
                  <a:pt x="91" y="117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78" y="110"/>
                  <a:pt x="75" y="111"/>
                  <a:pt x="72" y="111"/>
                </a:cubicBezTo>
                <a:cubicBezTo>
                  <a:pt x="69" y="111"/>
                  <a:pt x="66" y="110"/>
                  <a:pt x="64" y="110"/>
                </a:cubicBezTo>
                <a:cubicBezTo>
                  <a:pt x="53" y="117"/>
                  <a:pt x="53" y="117"/>
                  <a:pt x="53" y="117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39" y="91"/>
                  <a:pt x="39" y="91"/>
                  <a:pt x="39" y="91"/>
                </a:cubicBezTo>
                <a:cubicBezTo>
                  <a:pt x="36" y="87"/>
                  <a:pt x="34" y="81"/>
                  <a:pt x="34" y="76"/>
                </a:cubicBezTo>
                <a:cubicBezTo>
                  <a:pt x="23" y="68"/>
                  <a:pt x="23" y="68"/>
                  <a:pt x="23" y="68"/>
                </a:cubicBezTo>
                <a:cubicBezTo>
                  <a:pt x="30" y="46"/>
                  <a:pt x="30" y="46"/>
                  <a:pt x="30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51" y="39"/>
                  <a:pt x="56" y="37"/>
                </a:cubicBezTo>
                <a:cubicBezTo>
                  <a:pt x="60" y="24"/>
                  <a:pt x="60" y="24"/>
                  <a:pt x="60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8" y="37"/>
                  <a:pt x="88" y="37"/>
                  <a:pt x="88" y="37"/>
                </a:cubicBezTo>
                <a:cubicBezTo>
                  <a:pt x="93" y="39"/>
                  <a:pt x="97" y="42"/>
                  <a:pt x="101" y="46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21" y="68"/>
                  <a:pt x="121" y="68"/>
                  <a:pt x="121" y="68"/>
                </a:cubicBezTo>
                <a:lnTo>
                  <a:pt x="110" y="76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  <a:extLst/>
        </p:spPr>
        <p:txBody>
          <a:bodyPr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21" name="Freeform 62"/>
          <p:cNvSpPr>
            <a:spLocks noEditPoints="1" noChangeArrowheads="1"/>
          </p:cNvSpPr>
          <p:nvPr/>
        </p:nvSpPr>
        <p:spPr bwMode="auto">
          <a:xfrm>
            <a:off x="6553201" y="3727848"/>
            <a:ext cx="269081" cy="269081"/>
          </a:xfrm>
          <a:custGeom>
            <a:avLst/>
            <a:gdLst>
              <a:gd name="T0" fmla="*/ 179388 w 144"/>
              <a:gd name="T1" fmla="*/ 0 h 144"/>
              <a:gd name="T2" fmla="*/ 0 w 144"/>
              <a:gd name="T3" fmla="*/ 179388 h 144"/>
              <a:gd name="T4" fmla="*/ 179388 w 144"/>
              <a:gd name="T5" fmla="*/ 358775 h 144"/>
              <a:gd name="T6" fmla="*/ 358775 w 144"/>
              <a:gd name="T7" fmla="*/ 179388 h 144"/>
              <a:gd name="T8" fmla="*/ 179388 w 144"/>
              <a:gd name="T9" fmla="*/ 0 h 144"/>
              <a:gd name="T10" fmla="*/ 124575 w 144"/>
              <a:gd name="T11" fmla="*/ 266590 h 144"/>
              <a:gd name="T12" fmla="*/ 119592 w 144"/>
              <a:gd name="T13" fmla="*/ 274064 h 144"/>
              <a:gd name="T14" fmla="*/ 82219 w 144"/>
              <a:gd name="T15" fmla="*/ 274064 h 144"/>
              <a:gd name="T16" fmla="*/ 74745 w 144"/>
              <a:gd name="T17" fmla="*/ 266590 h 144"/>
              <a:gd name="T18" fmla="*/ 74745 w 144"/>
              <a:gd name="T19" fmla="*/ 189353 h 144"/>
              <a:gd name="T20" fmla="*/ 82219 w 144"/>
              <a:gd name="T21" fmla="*/ 184370 h 144"/>
              <a:gd name="T22" fmla="*/ 119592 w 144"/>
              <a:gd name="T23" fmla="*/ 184370 h 144"/>
              <a:gd name="T24" fmla="*/ 124575 w 144"/>
              <a:gd name="T25" fmla="*/ 189353 h 144"/>
              <a:gd name="T26" fmla="*/ 124575 w 144"/>
              <a:gd name="T27" fmla="*/ 266590 h 144"/>
              <a:gd name="T28" fmla="*/ 199319 w 144"/>
              <a:gd name="T29" fmla="*/ 266590 h 144"/>
              <a:gd name="T30" fmla="*/ 191845 w 144"/>
              <a:gd name="T31" fmla="*/ 274064 h 144"/>
              <a:gd name="T32" fmla="*/ 156964 w 144"/>
              <a:gd name="T33" fmla="*/ 274064 h 144"/>
              <a:gd name="T34" fmla="*/ 149490 w 144"/>
              <a:gd name="T35" fmla="*/ 266590 h 144"/>
              <a:gd name="T36" fmla="*/ 149490 w 144"/>
              <a:gd name="T37" fmla="*/ 137032 h 144"/>
              <a:gd name="T38" fmla="*/ 156964 w 144"/>
              <a:gd name="T39" fmla="*/ 129558 h 144"/>
              <a:gd name="T40" fmla="*/ 191845 w 144"/>
              <a:gd name="T41" fmla="*/ 129558 h 144"/>
              <a:gd name="T42" fmla="*/ 199319 w 144"/>
              <a:gd name="T43" fmla="*/ 137032 h 144"/>
              <a:gd name="T44" fmla="*/ 199319 w 144"/>
              <a:gd name="T45" fmla="*/ 266590 h 144"/>
              <a:gd name="T46" fmla="*/ 274064 w 144"/>
              <a:gd name="T47" fmla="*/ 266590 h 144"/>
              <a:gd name="T48" fmla="*/ 266590 w 144"/>
              <a:gd name="T49" fmla="*/ 274064 h 144"/>
              <a:gd name="T50" fmla="*/ 229217 w 144"/>
              <a:gd name="T51" fmla="*/ 274064 h 144"/>
              <a:gd name="T52" fmla="*/ 221743 w 144"/>
              <a:gd name="T53" fmla="*/ 266590 h 144"/>
              <a:gd name="T54" fmla="*/ 221743 w 144"/>
              <a:gd name="T55" fmla="*/ 79728 h 144"/>
              <a:gd name="T56" fmla="*/ 229217 w 144"/>
              <a:gd name="T57" fmla="*/ 72253 h 144"/>
              <a:gd name="T58" fmla="*/ 266590 w 144"/>
              <a:gd name="T59" fmla="*/ 72253 h 144"/>
              <a:gd name="T60" fmla="*/ 274064 w 144"/>
              <a:gd name="T61" fmla="*/ 79728 h 144"/>
              <a:gd name="T62" fmla="*/ 274064 w 144"/>
              <a:gd name="T63" fmla="*/ 266590 h 1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144"/>
              <a:gd name="T97" fmla="*/ 0 h 144"/>
              <a:gd name="T98" fmla="*/ 144 w 144"/>
              <a:gd name="T99" fmla="*/ 144 h 144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0" y="107"/>
                </a:moveTo>
                <a:cubicBezTo>
                  <a:pt x="50" y="109"/>
                  <a:pt x="49" y="110"/>
                  <a:pt x="48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1" y="110"/>
                  <a:pt x="30" y="109"/>
                  <a:pt x="30" y="107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5"/>
                  <a:pt x="31" y="74"/>
                  <a:pt x="33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9" y="74"/>
                  <a:pt x="50" y="75"/>
                  <a:pt x="50" y="76"/>
                </a:cubicBezTo>
                <a:lnTo>
                  <a:pt x="50" y="107"/>
                </a:lnTo>
                <a:close/>
                <a:moveTo>
                  <a:pt x="80" y="107"/>
                </a:moveTo>
                <a:cubicBezTo>
                  <a:pt x="80" y="109"/>
                  <a:pt x="79" y="110"/>
                  <a:pt x="77" y="110"/>
                </a:cubicBezTo>
                <a:cubicBezTo>
                  <a:pt x="63" y="110"/>
                  <a:pt x="63" y="110"/>
                  <a:pt x="63" y="110"/>
                </a:cubicBezTo>
                <a:cubicBezTo>
                  <a:pt x="61" y="110"/>
                  <a:pt x="60" y="109"/>
                  <a:pt x="60" y="107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1" y="52"/>
                  <a:pt x="63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9" y="52"/>
                  <a:pt x="80" y="53"/>
                  <a:pt x="80" y="55"/>
                </a:cubicBezTo>
                <a:lnTo>
                  <a:pt x="80" y="107"/>
                </a:lnTo>
                <a:close/>
                <a:moveTo>
                  <a:pt x="110" y="107"/>
                </a:moveTo>
                <a:cubicBezTo>
                  <a:pt x="110" y="109"/>
                  <a:pt x="108" y="110"/>
                  <a:pt x="107" y="110"/>
                </a:cubicBezTo>
                <a:cubicBezTo>
                  <a:pt x="92" y="110"/>
                  <a:pt x="92" y="110"/>
                  <a:pt x="92" y="110"/>
                </a:cubicBezTo>
                <a:cubicBezTo>
                  <a:pt x="91" y="110"/>
                  <a:pt x="89" y="109"/>
                  <a:pt x="89" y="107"/>
                </a:cubicBezTo>
                <a:cubicBezTo>
                  <a:pt x="89" y="32"/>
                  <a:pt x="89" y="32"/>
                  <a:pt x="89" y="32"/>
                </a:cubicBezTo>
                <a:cubicBezTo>
                  <a:pt x="89" y="30"/>
                  <a:pt x="91" y="29"/>
                  <a:pt x="92" y="29"/>
                </a:cubicBezTo>
                <a:cubicBezTo>
                  <a:pt x="107" y="29"/>
                  <a:pt x="107" y="29"/>
                  <a:pt x="107" y="29"/>
                </a:cubicBezTo>
                <a:cubicBezTo>
                  <a:pt x="108" y="29"/>
                  <a:pt x="110" y="30"/>
                  <a:pt x="110" y="32"/>
                </a:cubicBezTo>
                <a:lnTo>
                  <a:pt x="110" y="107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  <a:extLst/>
        </p:spPr>
        <p:txBody>
          <a:bodyPr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22" name="Freeform 76"/>
          <p:cNvSpPr>
            <a:spLocks noEditPoints="1" noChangeArrowheads="1"/>
          </p:cNvSpPr>
          <p:nvPr/>
        </p:nvSpPr>
        <p:spPr bwMode="auto">
          <a:xfrm>
            <a:off x="4954192" y="2351485"/>
            <a:ext cx="269081" cy="269081"/>
          </a:xfrm>
          <a:custGeom>
            <a:avLst/>
            <a:gdLst>
              <a:gd name="T0" fmla="*/ 179388 w 144"/>
              <a:gd name="T1" fmla="*/ 0 h 144"/>
              <a:gd name="T2" fmla="*/ 0 w 144"/>
              <a:gd name="T3" fmla="*/ 179388 h 144"/>
              <a:gd name="T4" fmla="*/ 179388 w 144"/>
              <a:gd name="T5" fmla="*/ 358775 h 144"/>
              <a:gd name="T6" fmla="*/ 358775 w 144"/>
              <a:gd name="T7" fmla="*/ 179388 h 144"/>
              <a:gd name="T8" fmla="*/ 179388 w 144"/>
              <a:gd name="T9" fmla="*/ 0 h 144"/>
              <a:gd name="T10" fmla="*/ 129558 w 144"/>
              <a:gd name="T11" fmla="*/ 84711 h 144"/>
              <a:gd name="T12" fmla="*/ 154473 w 144"/>
              <a:gd name="T13" fmla="*/ 109626 h 144"/>
              <a:gd name="T14" fmla="*/ 129558 w 144"/>
              <a:gd name="T15" fmla="*/ 134541 h 144"/>
              <a:gd name="T16" fmla="*/ 104643 w 144"/>
              <a:gd name="T17" fmla="*/ 109626 h 144"/>
              <a:gd name="T18" fmla="*/ 129558 w 144"/>
              <a:gd name="T19" fmla="*/ 84711 h 144"/>
              <a:gd name="T20" fmla="*/ 219251 w 144"/>
              <a:gd name="T21" fmla="*/ 234200 h 144"/>
              <a:gd name="T22" fmla="*/ 137032 w 144"/>
              <a:gd name="T23" fmla="*/ 301471 h 144"/>
              <a:gd name="T24" fmla="*/ 72253 w 144"/>
              <a:gd name="T25" fmla="*/ 219251 h 144"/>
              <a:gd name="T26" fmla="*/ 154473 w 144"/>
              <a:gd name="T27" fmla="*/ 154473 h 144"/>
              <a:gd name="T28" fmla="*/ 219251 w 144"/>
              <a:gd name="T29" fmla="*/ 234200 h 144"/>
              <a:gd name="T30" fmla="*/ 221743 w 144"/>
              <a:gd name="T31" fmla="*/ 146998 h 144"/>
              <a:gd name="T32" fmla="*/ 181879 w 144"/>
              <a:gd name="T33" fmla="*/ 99660 h 144"/>
              <a:gd name="T34" fmla="*/ 229217 w 144"/>
              <a:gd name="T35" fmla="*/ 59796 h 144"/>
              <a:gd name="T36" fmla="*/ 269081 w 144"/>
              <a:gd name="T37" fmla="*/ 109626 h 144"/>
              <a:gd name="T38" fmla="*/ 221743 w 144"/>
              <a:gd name="T39" fmla="*/ 146998 h 144"/>
              <a:gd name="T40" fmla="*/ 269081 w 144"/>
              <a:gd name="T41" fmla="*/ 234200 h 144"/>
              <a:gd name="T42" fmla="*/ 239183 w 144"/>
              <a:gd name="T43" fmla="*/ 196828 h 144"/>
              <a:gd name="T44" fmla="*/ 276556 w 144"/>
              <a:gd name="T45" fmla="*/ 166930 h 144"/>
              <a:gd name="T46" fmla="*/ 306454 w 144"/>
              <a:gd name="T47" fmla="*/ 204302 h 144"/>
              <a:gd name="T48" fmla="*/ 269081 w 144"/>
              <a:gd name="T49" fmla="*/ 234200 h 144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4"/>
              <a:gd name="T76" fmla="*/ 0 h 144"/>
              <a:gd name="T77" fmla="*/ 144 w 144"/>
              <a:gd name="T78" fmla="*/ 144 h 144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close/>
                <a:moveTo>
                  <a:pt x="52" y="34"/>
                </a:moveTo>
                <a:cubicBezTo>
                  <a:pt x="58" y="34"/>
                  <a:pt x="62" y="38"/>
                  <a:pt x="62" y="44"/>
                </a:cubicBezTo>
                <a:cubicBezTo>
                  <a:pt x="62" y="49"/>
                  <a:pt x="58" y="54"/>
                  <a:pt x="52" y="54"/>
                </a:cubicBezTo>
                <a:cubicBezTo>
                  <a:pt x="47" y="54"/>
                  <a:pt x="42" y="49"/>
                  <a:pt x="42" y="44"/>
                </a:cubicBezTo>
                <a:cubicBezTo>
                  <a:pt x="42" y="38"/>
                  <a:pt x="47" y="34"/>
                  <a:pt x="52" y="34"/>
                </a:cubicBezTo>
                <a:close/>
                <a:moveTo>
                  <a:pt x="88" y="94"/>
                </a:moveTo>
                <a:cubicBezTo>
                  <a:pt x="86" y="111"/>
                  <a:pt x="72" y="122"/>
                  <a:pt x="55" y="121"/>
                </a:cubicBezTo>
                <a:cubicBezTo>
                  <a:pt x="39" y="119"/>
                  <a:pt x="27" y="104"/>
                  <a:pt x="29" y="88"/>
                </a:cubicBezTo>
                <a:cubicBezTo>
                  <a:pt x="31" y="72"/>
                  <a:pt x="45" y="60"/>
                  <a:pt x="62" y="62"/>
                </a:cubicBezTo>
                <a:cubicBezTo>
                  <a:pt x="78" y="64"/>
                  <a:pt x="90" y="78"/>
                  <a:pt x="88" y="94"/>
                </a:cubicBezTo>
                <a:close/>
                <a:moveTo>
                  <a:pt x="89" y="59"/>
                </a:moveTo>
                <a:cubicBezTo>
                  <a:pt x="79" y="58"/>
                  <a:pt x="72" y="50"/>
                  <a:pt x="73" y="40"/>
                </a:cubicBezTo>
                <a:cubicBezTo>
                  <a:pt x="74" y="30"/>
                  <a:pt x="83" y="23"/>
                  <a:pt x="92" y="24"/>
                </a:cubicBezTo>
                <a:cubicBezTo>
                  <a:pt x="102" y="25"/>
                  <a:pt x="109" y="34"/>
                  <a:pt x="108" y="44"/>
                </a:cubicBezTo>
                <a:cubicBezTo>
                  <a:pt x="107" y="53"/>
                  <a:pt x="98" y="60"/>
                  <a:pt x="89" y="59"/>
                </a:cubicBezTo>
                <a:close/>
                <a:moveTo>
                  <a:pt x="108" y="94"/>
                </a:moveTo>
                <a:cubicBezTo>
                  <a:pt x="101" y="93"/>
                  <a:pt x="95" y="86"/>
                  <a:pt x="96" y="79"/>
                </a:cubicBezTo>
                <a:cubicBezTo>
                  <a:pt x="97" y="71"/>
                  <a:pt x="104" y="66"/>
                  <a:pt x="111" y="67"/>
                </a:cubicBezTo>
                <a:cubicBezTo>
                  <a:pt x="119" y="68"/>
                  <a:pt x="124" y="74"/>
                  <a:pt x="123" y="82"/>
                </a:cubicBezTo>
                <a:cubicBezTo>
                  <a:pt x="123" y="89"/>
                  <a:pt x="116" y="95"/>
                  <a:pt x="108" y="94"/>
                </a:cubicBezTo>
                <a:close/>
              </a:path>
            </a:pathLst>
          </a:custGeom>
          <a:solidFill>
            <a:srgbClr val="565656"/>
          </a:solidFill>
          <a:ln>
            <a:noFill/>
          </a:ln>
          <a:extLst/>
        </p:spPr>
        <p:txBody>
          <a:bodyPr/>
          <a:lstStyle/>
          <a:p>
            <a:endParaRPr lang="zh-CN" altLang="en-US" sz="1013">
              <a:solidFill>
                <a:schemeClr val="bg1"/>
              </a:solidFill>
            </a:endParaRPr>
          </a:p>
        </p:txBody>
      </p:sp>
      <p:sp>
        <p:nvSpPr>
          <p:cNvPr id="23" name="文本框 34"/>
          <p:cNvSpPr>
            <a:spLocks noChangeArrowheads="1"/>
          </p:cNvSpPr>
          <p:nvPr/>
        </p:nvSpPr>
        <p:spPr bwMode="auto">
          <a:xfrm>
            <a:off x="1162821" y="1582341"/>
            <a:ext cx="180049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9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24" name="文本框 35"/>
          <p:cNvSpPr>
            <a:spLocks noChangeArrowheads="1"/>
          </p:cNvSpPr>
          <p:nvPr/>
        </p:nvSpPr>
        <p:spPr bwMode="auto">
          <a:xfrm>
            <a:off x="2656285" y="4218385"/>
            <a:ext cx="1800493" cy="969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25" name="文本框 36"/>
          <p:cNvSpPr>
            <a:spLocks noChangeArrowheads="1"/>
          </p:cNvSpPr>
          <p:nvPr/>
        </p:nvSpPr>
        <p:spPr bwMode="auto">
          <a:xfrm>
            <a:off x="5057243" y="1490311"/>
            <a:ext cx="1800493" cy="969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26" name="文本框 37"/>
          <p:cNvSpPr>
            <a:spLocks noChangeArrowheads="1"/>
          </p:cNvSpPr>
          <p:nvPr/>
        </p:nvSpPr>
        <p:spPr bwMode="auto">
          <a:xfrm>
            <a:off x="6358968" y="4218385"/>
            <a:ext cx="1800493" cy="969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单击此处</a:t>
            </a:r>
            <a:r>
              <a:rPr lang="zh-CN" altLang="en-US" sz="120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120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90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9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2" y="0"/>
            <a:ext cx="9003236" cy="51435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6693" y="2570288"/>
            <a:ext cx="56007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 bwMode="auto">
          <a:xfrm>
            <a:off x="145256" y="139304"/>
            <a:ext cx="619125" cy="619125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/>
          </a:p>
        </p:txBody>
      </p:sp>
      <p:sp>
        <p:nvSpPr>
          <p:cNvPr id="3" name="文本框 10"/>
          <p:cNvSpPr txBox="1">
            <a:spLocks noChangeArrowheads="1"/>
          </p:cNvSpPr>
          <p:nvPr/>
        </p:nvSpPr>
        <p:spPr bwMode="auto">
          <a:xfrm>
            <a:off x="923699" y="186276"/>
            <a:ext cx="2297565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1800" spc="22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研究背景及意义</a:t>
            </a:r>
            <a:endParaRPr lang="zh-CN" altLang="en-US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 bwMode="auto">
          <a:xfrm>
            <a:off x="923699" y="504826"/>
            <a:ext cx="2308622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We are pursuing the best!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Freeform 306"/>
          <p:cNvSpPr>
            <a:spLocks noEditPoints="1"/>
          </p:cNvSpPr>
          <p:nvPr/>
        </p:nvSpPr>
        <p:spPr bwMode="auto">
          <a:xfrm>
            <a:off x="292933" y="287855"/>
            <a:ext cx="323189" cy="322023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12121"/>
          </a:solidFill>
          <a:ln>
            <a:noFill/>
          </a:ln>
        </p:spPr>
        <p:txBody>
          <a:bodyPr/>
          <a:lstStyle/>
          <a:p>
            <a:endParaRPr lang="zh-CN" altLang="en-US" sz="1013"/>
          </a:p>
        </p:txBody>
      </p:sp>
      <p:cxnSp>
        <p:nvCxnSpPr>
          <p:cNvPr id="6" name="直接连接符 5"/>
          <p:cNvCxnSpPr/>
          <p:nvPr/>
        </p:nvCxnSpPr>
        <p:spPr>
          <a:xfrm>
            <a:off x="923699" y="504825"/>
            <a:ext cx="22975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20"/>
          <p:cNvSpPr>
            <a:spLocks noChangeArrowheads="1"/>
          </p:cNvSpPr>
          <p:nvPr/>
        </p:nvSpPr>
        <p:spPr bwMode="auto">
          <a:xfrm>
            <a:off x="1478757" y="2274094"/>
            <a:ext cx="870347" cy="870347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13" dirty="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椭圆 21"/>
          <p:cNvSpPr>
            <a:spLocks noChangeArrowheads="1"/>
          </p:cNvSpPr>
          <p:nvPr/>
        </p:nvSpPr>
        <p:spPr bwMode="auto">
          <a:xfrm>
            <a:off x="3259932" y="2274094"/>
            <a:ext cx="869156" cy="870347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13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椭圆 22"/>
          <p:cNvSpPr>
            <a:spLocks noChangeArrowheads="1"/>
          </p:cNvSpPr>
          <p:nvPr/>
        </p:nvSpPr>
        <p:spPr bwMode="auto">
          <a:xfrm>
            <a:off x="5023247" y="2274094"/>
            <a:ext cx="870347" cy="870347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13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23"/>
          <p:cNvSpPr>
            <a:spLocks noChangeArrowheads="1"/>
          </p:cNvSpPr>
          <p:nvPr/>
        </p:nvSpPr>
        <p:spPr bwMode="auto">
          <a:xfrm>
            <a:off x="6811567" y="2274094"/>
            <a:ext cx="869156" cy="870347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013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1" name="组合 24"/>
          <p:cNvGrpSpPr>
            <a:grpSpLocks/>
          </p:cNvGrpSpPr>
          <p:nvPr/>
        </p:nvGrpSpPr>
        <p:grpSpPr bwMode="auto">
          <a:xfrm>
            <a:off x="3525441" y="2522935"/>
            <a:ext cx="311944" cy="309563"/>
            <a:chOff x="0" y="0"/>
            <a:chExt cx="453105" cy="448433"/>
          </a:xfrm>
        </p:grpSpPr>
        <p:sp>
          <p:nvSpPr>
            <p:cNvPr id="12" name="Freeform 136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27658 w 205"/>
                <a:gd name="T1" fmla="*/ 42083 h 89"/>
                <a:gd name="T2" fmla="*/ 103883 w 205"/>
                <a:gd name="T3" fmla="*/ 0 h 89"/>
                <a:gd name="T4" fmla="*/ 0 w 205"/>
                <a:gd name="T5" fmla="*/ 0 h 89"/>
                <a:gd name="T6" fmla="*/ 0 w 205"/>
                <a:gd name="T7" fmla="*/ 148397 h 89"/>
                <a:gd name="T8" fmla="*/ 48626 w 205"/>
                <a:gd name="T9" fmla="*/ 197124 h 89"/>
                <a:gd name="T10" fmla="*/ 404479 w 205"/>
                <a:gd name="T11" fmla="*/ 197124 h 89"/>
                <a:gd name="T12" fmla="*/ 453105 w 205"/>
                <a:gd name="T13" fmla="*/ 148397 h 89"/>
                <a:gd name="T14" fmla="*/ 453105 w 205"/>
                <a:gd name="T15" fmla="*/ 0 h 89"/>
                <a:gd name="T16" fmla="*/ 349222 w 205"/>
                <a:gd name="T17" fmla="*/ 0 h 89"/>
                <a:gd name="T18" fmla="*/ 227658 w 205"/>
                <a:gd name="T19" fmla="*/ 42083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1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404479 w 205"/>
                <a:gd name="T1" fmla="*/ 92774 h 118"/>
                <a:gd name="T2" fmla="*/ 397848 w 205"/>
                <a:gd name="T3" fmla="*/ 92774 h 118"/>
                <a:gd name="T4" fmla="*/ 340381 w 205"/>
                <a:gd name="T5" fmla="*/ 92774 h 118"/>
                <a:gd name="T6" fmla="*/ 340381 w 205"/>
                <a:gd name="T7" fmla="*/ 48596 h 118"/>
                <a:gd name="T8" fmla="*/ 291755 w 205"/>
                <a:gd name="T9" fmla="*/ 0 h 118"/>
                <a:gd name="T10" fmla="*/ 161350 w 205"/>
                <a:gd name="T11" fmla="*/ 0 h 118"/>
                <a:gd name="T12" fmla="*/ 112724 w 205"/>
                <a:gd name="T13" fmla="*/ 48596 h 118"/>
                <a:gd name="T14" fmla="*/ 112724 w 205"/>
                <a:gd name="T15" fmla="*/ 92774 h 118"/>
                <a:gd name="T16" fmla="*/ 55257 w 205"/>
                <a:gd name="T17" fmla="*/ 92774 h 118"/>
                <a:gd name="T18" fmla="*/ 48626 w 205"/>
                <a:gd name="T19" fmla="*/ 92774 h 118"/>
                <a:gd name="T20" fmla="*/ 0 w 205"/>
                <a:gd name="T21" fmla="*/ 141371 h 118"/>
                <a:gd name="T22" fmla="*/ 0 w 205"/>
                <a:gd name="T23" fmla="*/ 223100 h 118"/>
                <a:gd name="T24" fmla="*/ 119354 w 205"/>
                <a:gd name="T25" fmla="*/ 223100 h 118"/>
                <a:gd name="T26" fmla="*/ 227658 w 205"/>
                <a:gd name="T27" fmla="*/ 260652 h 118"/>
                <a:gd name="T28" fmla="*/ 333751 w 205"/>
                <a:gd name="T29" fmla="*/ 223100 h 118"/>
                <a:gd name="T30" fmla="*/ 453105 w 205"/>
                <a:gd name="T31" fmla="*/ 223100 h 118"/>
                <a:gd name="T32" fmla="*/ 453105 w 205"/>
                <a:gd name="T33" fmla="*/ 141371 h 118"/>
                <a:gd name="T34" fmla="*/ 404479 w 205"/>
                <a:gd name="T35" fmla="*/ 92774 h 118"/>
                <a:gd name="T36" fmla="*/ 148088 w 205"/>
                <a:gd name="T37" fmla="*/ 57432 h 118"/>
                <a:gd name="T38" fmla="*/ 148088 w 205"/>
                <a:gd name="T39" fmla="*/ 48596 h 118"/>
                <a:gd name="T40" fmla="*/ 161350 w 205"/>
                <a:gd name="T41" fmla="*/ 37552 h 118"/>
                <a:gd name="T42" fmla="*/ 291755 w 205"/>
                <a:gd name="T43" fmla="*/ 37552 h 118"/>
                <a:gd name="T44" fmla="*/ 305017 w 205"/>
                <a:gd name="T45" fmla="*/ 48596 h 118"/>
                <a:gd name="T46" fmla="*/ 305017 w 205"/>
                <a:gd name="T47" fmla="*/ 57432 h 118"/>
                <a:gd name="T48" fmla="*/ 305017 w 205"/>
                <a:gd name="T49" fmla="*/ 92774 h 118"/>
                <a:gd name="T50" fmla="*/ 148088 w 205"/>
                <a:gd name="T51" fmla="*/ 92774 h 118"/>
                <a:gd name="T52" fmla="*/ 148088 w 205"/>
                <a:gd name="T53" fmla="*/ 57432 h 118"/>
                <a:gd name="T54" fmla="*/ 223237 w 205"/>
                <a:gd name="T55" fmla="*/ 223100 h 118"/>
                <a:gd name="T56" fmla="*/ 187873 w 205"/>
                <a:gd name="T57" fmla="*/ 189967 h 118"/>
                <a:gd name="T58" fmla="*/ 223237 w 205"/>
                <a:gd name="T59" fmla="*/ 154624 h 118"/>
                <a:gd name="T60" fmla="*/ 258601 w 205"/>
                <a:gd name="T61" fmla="*/ 189967 h 118"/>
                <a:gd name="T62" fmla="*/ 223237 w 205"/>
                <a:gd name="T63" fmla="*/ 223100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27"/>
          <p:cNvGrpSpPr>
            <a:grpSpLocks/>
          </p:cNvGrpSpPr>
          <p:nvPr/>
        </p:nvGrpSpPr>
        <p:grpSpPr bwMode="auto">
          <a:xfrm>
            <a:off x="1691879" y="2532460"/>
            <a:ext cx="439340" cy="334565"/>
            <a:chOff x="0" y="0"/>
            <a:chExt cx="509646" cy="387231"/>
          </a:xfrm>
        </p:grpSpPr>
        <p:sp>
          <p:nvSpPr>
            <p:cNvPr id="15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337890 w 229"/>
                <a:gd name="T1" fmla="*/ 189120 h 227"/>
                <a:gd name="T2" fmla="*/ 337890 w 229"/>
                <a:gd name="T3" fmla="*/ 144795 h 227"/>
                <a:gd name="T4" fmla="*/ 303953 w 229"/>
                <a:gd name="T5" fmla="*/ 137407 h 227"/>
                <a:gd name="T6" fmla="*/ 295100 w 229"/>
                <a:gd name="T7" fmla="*/ 112290 h 227"/>
                <a:gd name="T8" fmla="*/ 318708 w 229"/>
                <a:gd name="T9" fmla="*/ 85695 h 227"/>
                <a:gd name="T10" fmla="*/ 292149 w 229"/>
                <a:gd name="T11" fmla="*/ 50235 h 227"/>
                <a:gd name="T12" fmla="*/ 259688 w 229"/>
                <a:gd name="T13" fmla="*/ 65010 h 227"/>
                <a:gd name="T14" fmla="*/ 237556 w 229"/>
                <a:gd name="T15" fmla="*/ 48757 h 227"/>
                <a:gd name="T16" fmla="*/ 241982 w 229"/>
                <a:gd name="T17" fmla="*/ 13297 h 227"/>
                <a:gd name="T18" fmla="*/ 199193 w 229"/>
                <a:gd name="T19" fmla="*/ 0 h 227"/>
                <a:gd name="T20" fmla="*/ 181487 w 229"/>
                <a:gd name="T21" fmla="*/ 29550 h 227"/>
                <a:gd name="T22" fmla="*/ 168207 w 229"/>
                <a:gd name="T23" fmla="*/ 29550 h 227"/>
                <a:gd name="T24" fmla="*/ 154928 w 229"/>
                <a:gd name="T25" fmla="*/ 29550 h 227"/>
                <a:gd name="T26" fmla="*/ 137222 w 229"/>
                <a:gd name="T27" fmla="*/ 0 h 227"/>
                <a:gd name="T28" fmla="*/ 95908 w 229"/>
                <a:gd name="T29" fmla="*/ 13297 h 227"/>
                <a:gd name="T30" fmla="*/ 98859 w 229"/>
                <a:gd name="T31" fmla="*/ 48757 h 227"/>
                <a:gd name="T32" fmla="*/ 76726 w 229"/>
                <a:gd name="T33" fmla="*/ 65010 h 227"/>
                <a:gd name="T34" fmla="*/ 44265 w 229"/>
                <a:gd name="T35" fmla="*/ 50235 h 227"/>
                <a:gd name="T36" fmla="*/ 19182 w 229"/>
                <a:gd name="T37" fmla="*/ 85695 h 227"/>
                <a:gd name="T38" fmla="*/ 42790 w 229"/>
                <a:gd name="T39" fmla="*/ 112290 h 227"/>
                <a:gd name="T40" fmla="*/ 33937 w 229"/>
                <a:gd name="T41" fmla="*/ 138885 h 227"/>
                <a:gd name="T42" fmla="*/ 0 w 229"/>
                <a:gd name="T43" fmla="*/ 144795 h 227"/>
                <a:gd name="T44" fmla="*/ 0 w 229"/>
                <a:gd name="T45" fmla="*/ 189120 h 227"/>
                <a:gd name="T46" fmla="*/ 33937 w 229"/>
                <a:gd name="T47" fmla="*/ 196507 h 227"/>
                <a:gd name="T48" fmla="*/ 42790 w 229"/>
                <a:gd name="T49" fmla="*/ 223102 h 227"/>
                <a:gd name="T50" fmla="*/ 19182 w 229"/>
                <a:gd name="T51" fmla="*/ 249697 h 227"/>
                <a:gd name="T52" fmla="*/ 45741 w 229"/>
                <a:gd name="T53" fmla="*/ 285157 h 227"/>
                <a:gd name="T54" fmla="*/ 76726 w 229"/>
                <a:gd name="T55" fmla="*/ 270382 h 227"/>
                <a:gd name="T56" fmla="*/ 98859 w 229"/>
                <a:gd name="T57" fmla="*/ 286635 h 227"/>
                <a:gd name="T58" fmla="*/ 95908 w 229"/>
                <a:gd name="T59" fmla="*/ 322095 h 227"/>
                <a:gd name="T60" fmla="*/ 137222 w 229"/>
                <a:gd name="T61" fmla="*/ 335392 h 227"/>
                <a:gd name="T62" fmla="*/ 154928 w 229"/>
                <a:gd name="T63" fmla="*/ 304365 h 227"/>
                <a:gd name="T64" fmla="*/ 168207 w 229"/>
                <a:gd name="T65" fmla="*/ 305842 h 227"/>
                <a:gd name="T66" fmla="*/ 182962 w 229"/>
                <a:gd name="T67" fmla="*/ 304365 h 227"/>
                <a:gd name="T68" fmla="*/ 199193 w 229"/>
                <a:gd name="T69" fmla="*/ 335392 h 227"/>
                <a:gd name="T70" fmla="*/ 241982 w 229"/>
                <a:gd name="T71" fmla="*/ 320617 h 227"/>
                <a:gd name="T72" fmla="*/ 237556 w 229"/>
                <a:gd name="T73" fmla="*/ 286635 h 227"/>
                <a:gd name="T74" fmla="*/ 259688 w 229"/>
                <a:gd name="T75" fmla="*/ 270382 h 227"/>
                <a:gd name="T76" fmla="*/ 292149 w 229"/>
                <a:gd name="T77" fmla="*/ 285157 h 227"/>
                <a:gd name="T78" fmla="*/ 318708 w 229"/>
                <a:gd name="T79" fmla="*/ 248220 h 227"/>
                <a:gd name="T80" fmla="*/ 295100 w 229"/>
                <a:gd name="T81" fmla="*/ 223102 h 227"/>
                <a:gd name="T82" fmla="*/ 303953 w 229"/>
                <a:gd name="T83" fmla="*/ 196507 h 227"/>
                <a:gd name="T84" fmla="*/ 337890 w 229"/>
                <a:gd name="T85" fmla="*/ 189120 h 227"/>
                <a:gd name="T86" fmla="*/ 168207 w 229"/>
                <a:gd name="T87" fmla="*/ 265950 h 227"/>
                <a:gd name="T88" fmla="*/ 69349 w 229"/>
                <a:gd name="T89" fmla="*/ 166957 h 227"/>
                <a:gd name="T90" fmla="*/ 168207 w 229"/>
                <a:gd name="T91" fmla="*/ 67965 h 227"/>
                <a:gd name="T92" fmla="*/ 267066 w 229"/>
                <a:gd name="T93" fmla="*/ 166957 h 227"/>
                <a:gd name="T94" fmla="*/ 168207 w 229"/>
                <a:gd name="T95" fmla="*/ 26595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16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99861 w 135"/>
                <a:gd name="T1" fmla="*/ 112514 h 135"/>
                <a:gd name="T2" fmla="*/ 199861 w 135"/>
                <a:gd name="T3" fmla="*/ 85866 h 135"/>
                <a:gd name="T4" fmla="*/ 180615 w 135"/>
                <a:gd name="T5" fmla="*/ 81425 h 135"/>
                <a:gd name="T6" fmla="*/ 174693 w 135"/>
                <a:gd name="T7" fmla="*/ 66620 h 135"/>
                <a:gd name="T8" fmla="*/ 189498 w 135"/>
                <a:gd name="T9" fmla="*/ 50335 h 135"/>
                <a:gd name="T10" fmla="*/ 173213 w 135"/>
                <a:gd name="T11" fmla="*/ 29609 h 135"/>
                <a:gd name="T12" fmla="*/ 153967 w 135"/>
                <a:gd name="T13" fmla="*/ 38492 h 135"/>
                <a:gd name="T14" fmla="*/ 142123 w 135"/>
                <a:gd name="T15" fmla="*/ 28129 h 135"/>
                <a:gd name="T16" fmla="*/ 143604 w 135"/>
                <a:gd name="T17" fmla="*/ 7402 h 135"/>
                <a:gd name="T18" fmla="*/ 118436 w 135"/>
                <a:gd name="T19" fmla="*/ 0 h 135"/>
                <a:gd name="T20" fmla="*/ 108073 w 135"/>
                <a:gd name="T21" fmla="*/ 17765 h 135"/>
                <a:gd name="T22" fmla="*/ 99190 w 135"/>
                <a:gd name="T23" fmla="*/ 17765 h 135"/>
                <a:gd name="T24" fmla="*/ 91788 w 135"/>
                <a:gd name="T25" fmla="*/ 17765 h 135"/>
                <a:gd name="T26" fmla="*/ 81425 w 135"/>
                <a:gd name="T27" fmla="*/ 0 h 135"/>
                <a:gd name="T28" fmla="*/ 56257 w 135"/>
                <a:gd name="T29" fmla="*/ 7402 h 135"/>
                <a:gd name="T30" fmla="*/ 57738 w 135"/>
                <a:gd name="T31" fmla="*/ 28129 h 135"/>
                <a:gd name="T32" fmla="*/ 44414 w 135"/>
                <a:gd name="T33" fmla="*/ 38492 h 135"/>
                <a:gd name="T34" fmla="*/ 26648 w 135"/>
                <a:gd name="T35" fmla="*/ 29609 h 135"/>
                <a:gd name="T36" fmla="*/ 10363 w 135"/>
                <a:gd name="T37" fmla="*/ 50335 h 135"/>
                <a:gd name="T38" fmla="*/ 25168 w 135"/>
                <a:gd name="T39" fmla="*/ 66620 h 135"/>
                <a:gd name="T40" fmla="*/ 19246 w 135"/>
                <a:gd name="T41" fmla="*/ 81425 h 135"/>
                <a:gd name="T42" fmla="*/ 0 w 135"/>
                <a:gd name="T43" fmla="*/ 85866 h 135"/>
                <a:gd name="T44" fmla="*/ 0 w 135"/>
                <a:gd name="T45" fmla="*/ 112514 h 135"/>
                <a:gd name="T46" fmla="*/ 19246 w 135"/>
                <a:gd name="T47" fmla="*/ 116956 h 135"/>
                <a:gd name="T48" fmla="*/ 25168 w 135"/>
                <a:gd name="T49" fmla="*/ 133241 h 135"/>
                <a:gd name="T50" fmla="*/ 10363 w 135"/>
                <a:gd name="T51" fmla="*/ 148045 h 135"/>
                <a:gd name="T52" fmla="*/ 26648 w 135"/>
                <a:gd name="T53" fmla="*/ 168772 h 135"/>
                <a:gd name="T54" fmla="*/ 45894 w 135"/>
                <a:gd name="T55" fmla="*/ 161369 h 135"/>
                <a:gd name="T56" fmla="*/ 57738 w 135"/>
                <a:gd name="T57" fmla="*/ 170252 h 135"/>
                <a:gd name="T58" fmla="*/ 56257 w 135"/>
                <a:gd name="T59" fmla="*/ 190978 h 135"/>
                <a:gd name="T60" fmla="*/ 81425 w 135"/>
                <a:gd name="T61" fmla="*/ 199861 h 135"/>
                <a:gd name="T62" fmla="*/ 91788 w 135"/>
                <a:gd name="T63" fmla="*/ 180615 h 135"/>
                <a:gd name="T64" fmla="*/ 100671 w 135"/>
                <a:gd name="T65" fmla="*/ 182096 h 135"/>
                <a:gd name="T66" fmla="*/ 108073 w 135"/>
                <a:gd name="T67" fmla="*/ 180615 h 135"/>
                <a:gd name="T68" fmla="*/ 118436 w 135"/>
                <a:gd name="T69" fmla="*/ 199861 h 135"/>
                <a:gd name="T70" fmla="*/ 143604 w 135"/>
                <a:gd name="T71" fmla="*/ 190978 h 135"/>
                <a:gd name="T72" fmla="*/ 142123 w 135"/>
                <a:gd name="T73" fmla="*/ 170252 h 135"/>
                <a:gd name="T74" fmla="*/ 153967 w 135"/>
                <a:gd name="T75" fmla="*/ 161369 h 135"/>
                <a:gd name="T76" fmla="*/ 173213 w 135"/>
                <a:gd name="T77" fmla="*/ 168772 h 135"/>
                <a:gd name="T78" fmla="*/ 189498 w 135"/>
                <a:gd name="T79" fmla="*/ 148045 h 135"/>
                <a:gd name="T80" fmla="*/ 174693 w 135"/>
                <a:gd name="T81" fmla="*/ 131760 h 135"/>
                <a:gd name="T82" fmla="*/ 180615 w 135"/>
                <a:gd name="T83" fmla="*/ 116956 h 135"/>
                <a:gd name="T84" fmla="*/ 199861 w 135"/>
                <a:gd name="T85" fmla="*/ 112514 h 135"/>
                <a:gd name="T86" fmla="*/ 99190 w 135"/>
                <a:gd name="T87" fmla="*/ 158408 h 135"/>
                <a:gd name="T88" fmla="*/ 41453 w 135"/>
                <a:gd name="T89" fmla="*/ 99190 h 135"/>
                <a:gd name="T90" fmla="*/ 99190 w 135"/>
                <a:gd name="T91" fmla="*/ 39972 h 135"/>
                <a:gd name="T92" fmla="*/ 158408 w 135"/>
                <a:gd name="T93" fmla="*/ 99190 h 135"/>
                <a:gd name="T94" fmla="*/ 99190 w 135"/>
                <a:gd name="T95" fmla="*/ 158408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组合 32"/>
          <p:cNvGrpSpPr>
            <a:grpSpLocks/>
          </p:cNvGrpSpPr>
          <p:nvPr/>
        </p:nvGrpSpPr>
        <p:grpSpPr bwMode="auto">
          <a:xfrm>
            <a:off x="5308997" y="2543175"/>
            <a:ext cx="298847" cy="333375"/>
            <a:chOff x="0" y="0"/>
            <a:chExt cx="402656" cy="450303"/>
          </a:xfrm>
        </p:grpSpPr>
        <p:sp>
          <p:nvSpPr>
            <p:cNvPr id="18" name="Freeform 108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8494 w 26"/>
                <a:gd name="T1" fmla="*/ 0 h 26"/>
                <a:gd name="T2" fmla="*/ 0 w 26"/>
                <a:gd name="T3" fmla="*/ 28962 h 26"/>
                <a:gd name="T4" fmla="*/ 28494 w 26"/>
                <a:gd name="T5" fmla="*/ 57923 h 26"/>
                <a:gd name="T6" fmla="*/ 56988 w 26"/>
                <a:gd name="T7" fmla="*/ 28962 h 26"/>
                <a:gd name="T8" fmla="*/ 28494 w 26"/>
                <a:gd name="T9" fmla="*/ 0 h 26"/>
                <a:gd name="T10" fmla="*/ 28494 w 26"/>
                <a:gd name="T11" fmla="*/ 51240 h 26"/>
                <a:gd name="T12" fmla="*/ 6576 w 26"/>
                <a:gd name="T13" fmla="*/ 28962 h 26"/>
                <a:gd name="T14" fmla="*/ 28494 w 26"/>
                <a:gd name="T15" fmla="*/ 6683 h 26"/>
                <a:gd name="T16" fmla="*/ 50412 w 26"/>
                <a:gd name="T17" fmla="*/ 28962 h 26"/>
                <a:gd name="T18" fmla="*/ 28494 w 26"/>
                <a:gd name="T19" fmla="*/ 51240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19" name="Freeform 109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4290 w 22"/>
                <a:gd name="T1" fmla="*/ 0 h 22"/>
                <a:gd name="T2" fmla="*/ 0 w 22"/>
                <a:gd name="T3" fmla="*/ 24290 h 22"/>
                <a:gd name="T4" fmla="*/ 24290 w 22"/>
                <a:gd name="T5" fmla="*/ 48580 h 22"/>
                <a:gd name="T6" fmla="*/ 48580 w 22"/>
                <a:gd name="T7" fmla="*/ 24290 h 22"/>
                <a:gd name="T8" fmla="*/ 24290 w 22"/>
                <a:gd name="T9" fmla="*/ 0 h 22"/>
                <a:gd name="T10" fmla="*/ 24290 w 22"/>
                <a:gd name="T11" fmla="*/ 37539 h 22"/>
                <a:gd name="T12" fmla="*/ 11041 w 22"/>
                <a:gd name="T13" fmla="*/ 24290 h 22"/>
                <a:gd name="T14" fmla="*/ 24290 w 22"/>
                <a:gd name="T15" fmla="*/ 11041 h 22"/>
                <a:gd name="T16" fmla="*/ 37539 w 22"/>
                <a:gd name="T17" fmla="*/ 24290 h 22"/>
                <a:gd name="T18" fmla="*/ 24290 w 22"/>
                <a:gd name="T19" fmla="*/ 37539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0" name="Freeform 110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15415 w 14"/>
                <a:gd name="T1" fmla="*/ 0 h 14"/>
                <a:gd name="T2" fmla="*/ 0 w 14"/>
                <a:gd name="T3" fmla="*/ 15415 h 14"/>
                <a:gd name="T4" fmla="*/ 15415 w 14"/>
                <a:gd name="T5" fmla="*/ 30830 h 14"/>
                <a:gd name="T6" fmla="*/ 30830 w 14"/>
                <a:gd name="T7" fmla="*/ 15415 h 14"/>
                <a:gd name="T8" fmla="*/ 15415 w 14"/>
                <a:gd name="T9" fmla="*/ 0 h 14"/>
                <a:gd name="T10" fmla="*/ 15415 w 14"/>
                <a:gd name="T11" fmla="*/ 22021 h 14"/>
                <a:gd name="T12" fmla="*/ 8809 w 14"/>
                <a:gd name="T13" fmla="*/ 15415 h 14"/>
                <a:gd name="T14" fmla="*/ 15415 w 14"/>
                <a:gd name="T15" fmla="*/ 6606 h 14"/>
                <a:gd name="T16" fmla="*/ 24224 w 14"/>
                <a:gd name="T17" fmla="*/ 15415 h 14"/>
                <a:gd name="T18" fmla="*/ 15415 w 14"/>
                <a:gd name="T19" fmla="*/ 22021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1" name="Freeform 111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48581 w 44"/>
                <a:gd name="T1" fmla="*/ 0 h 44"/>
                <a:gd name="T2" fmla="*/ 0 w 44"/>
                <a:gd name="T3" fmla="*/ 48581 h 44"/>
                <a:gd name="T4" fmla="*/ 48581 w 44"/>
                <a:gd name="T5" fmla="*/ 97161 h 44"/>
                <a:gd name="T6" fmla="*/ 97161 w 44"/>
                <a:gd name="T7" fmla="*/ 48581 h 44"/>
                <a:gd name="T8" fmla="*/ 48581 w 44"/>
                <a:gd name="T9" fmla="*/ 0 h 44"/>
                <a:gd name="T10" fmla="*/ 48581 w 44"/>
                <a:gd name="T11" fmla="*/ 86120 h 44"/>
                <a:gd name="T12" fmla="*/ 11041 w 44"/>
                <a:gd name="T13" fmla="*/ 48581 h 44"/>
                <a:gd name="T14" fmla="*/ 48581 w 44"/>
                <a:gd name="T15" fmla="*/ 13249 h 44"/>
                <a:gd name="T16" fmla="*/ 86120 w 44"/>
                <a:gd name="T17" fmla="*/ 48581 h 44"/>
                <a:gd name="T18" fmla="*/ 48581 w 44"/>
                <a:gd name="T19" fmla="*/ 86120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2" name="Freeform 112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347346 w 182"/>
                <a:gd name="T1" fmla="*/ 211907 h 204"/>
                <a:gd name="T2" fmla="*/ 338497 w 182"/>
                <a:gd name="T3" fmla="*/ 105954 h 204"/>
                <a:gd name="T4" fmla="*/ 172567 w 182"/>
                <a:gd name="T5" fmla="*/ 0 h 204"/>
                <a:gd name="T6" fmla="*/ 2212 w 182"/>
                <a:gd name="T7" fmla="*/ 174382 h 204"/>
                <a:gd name="T8" fmla="*/ 0 w 182"/>
                <a:gd name="T9" fmla="*/ 450303 h 204"/>
                <a:gd name="T10" fmla="*/ 250001 w 182"/>
                <a:gd name="T11" fmla="*/ 388497 h 204"/>
                <a:gd name="T12" fmla="*/ 325222 w 182"/>
                <a:gd name="T13" fmla="*/ 388497 h 204"/>
                <a:gd name="T14" fmla="*/ 325222 w 182"/>
                <a:gd name="T15" fmla="*/ 388497 h 204"/>
                <a:gd name="T16" fmla="*/ 345134 w 182"/>
                <a:gd name="T17" fmla="*/ 333313 h 204"/>
                <a:gd name="T18" fmla="*/ 323010 w 182"/>
                <a:gd name="T19" fmla="*/ 320068 h 204"/>
                <a:gd name="T20" fmla="*/ 345134 w 182"/>
                <a:gd name="T21" fmla="*/ 309031 h 204"/>
                <a:gd name="T22" fmla="*/ 342921 w 182"/>
                <a:gd name="T23" fmla="*/ 304617 h 204"/>
                <a:gd name="T24" fmla="*/ 376107 w 182"/>
                <a:gd name="T25" fmla="*/ 245018 h 204"/>
                <a:gd name="T26" fmla="*/ 137169 w 182"/>
                <a:gd name="T27" fmla="*/ 205285 h 204"/>
                <a:gd name="T28" fmla="*/ 137169 w 182"/>
                <a:gd name="T29" fmla="*/ 225152 h 204"/>
                <a:gd name="T30" fmla="*/ 119469 w 182"/>
                <a:gd name="T31" fmla="*/ 231774 h 204"/>
                <a:gd name="T32" fmla="*/ 106195 w 182"/>
                <a:gd name="T33" fmla="*/ 242810 h 204"/>
                <a:gd name="T34" fmla="*/ 88496 w 182"/>
                <a:gd name="T35" fmla="*/ 236188 h 204"/>
                <a:gd name="T36" fmla="*/ 70797 w 182"/>
                <a:gd name="T37" fmla="*/ 236188 h 204"/>
                <a:gd name="T38" fmla="*/ 61947 w 182"/>
                <a:gd name="T39" fmla="*/ 218529 h 204"/>
                <a:gd name="T40" fmla="*/ 48673 w 182"/>
                <a:gd name="T41" fmla="*/ 205285 h 204"/>
                <a:gd name="T42" fmla="*/ 57522 w 182"/>
                <a:gd name="T43" fmla="*/ 187626 h 204"/>
                <a:gd name="T44" fmla="*/ 57522 w 182"/>
                <a:gd name="T45" fmla="*/ 167760 h 204"/>
                <a:gd name="T46" fmla="*/ 75221 w 182"/>
                <a:gd name="T47" fmla="*/ 161138 h 204"/>
                <a:gd name="T48" fmla="*/ 88496 w 182"/>
                <a:gd name="T49" fmla="*/ 150101 h 204"/>
                <a:gd name="T50" fmla="*/ 106195 w 182"/>
                <a:gd name="T51" fmla="*/ 156723 h 204"/>
                <a:gd name="T52" fmla="*/ 126107 w 182"/>
                <a:gd name="T53" fmla="*/ 156723 h 204"/>
                <a:gd name="T54" fmla="*/ 132744 w 182"/>
                <a:gd name="T55" fmla="*/ 174382 h 204"/>
                <a:gd name="T56" fmla="*/ 146018 w 182"/>
                <a:gd name="T57" fmla="*/ 187626 h 204"/>
                <a:gd name="T58" fmla="*/ 300886 w 182"/>
                <a:gd name="T59" fmla="*/ 169967 h 204"/>
                <a:gd name="T60" fmla="*/ 278762 w 182"/>
                <a:gd name="T61" fmla="*/ 192041 h 204"/>
                <a:gd name="T62" fmla="*/ 267700 w 182"/>
                <a:gd name="T63" fmla="*/ 220737 h 204"/>
                <a:gd name="T64" fmla="*/ 236726 w 182"/>
                <a:gd name="T65" fmla="*/ 220737 h 204"/>
                <a:gd name="T66" fmla="*/ 207965 w 182"/>
                <a:gd name="T67" fmla="*/ 231774 h 204"/>
                <a:gd name="T68" fmla="*/ 183629 w 182"/>
                <a:gd name="T69" fmla="*/ 211907 h 204"/>
                <a:gd name="T70" fmla="*/ 154868 w 182"/>
                <a:gd name="T71" fmla="*/ 200870 h 204"/>
                <a:gd name="T72" fmla="*/ 154868 w 182"/>
                <a:gd name="T73" fmla="*/ 169967 h 204"/>
                <a:gd name="T74" fmla="*/ 141593 w 182"/>
                <a:gd name="T75" fmla="*/ 141272 h 204"/>
                <a:gd name="T76" fmla="*/ 163717 w 182"/>
                <a:gd name="T77" fmla="*/ 116990 h 204"/>
                <a:gd name="T78" fmla="*/ 174779 w 182"/>
                <a:gd name="T79" fmla="*/ 88295 h 204"/>
                <a:gd name="T80" fmla="*/ 207965 w 182"/>
                <a:gd name="T81" fmla="*/ 88295 h 204"/>
                <a:gd name="T82" fmla="*/ 236726 w 182"/>
                <a:gd name="T83" fmla="*/ 77258 h 204"/>
                <a:gd name="T84" fmla="*/ 258850 w 182"/>
                <a:gd name="T85" fmla="*/ 97124 h 204"/>
                <a:gd name="T86" fmla="*/ 287611 w 182"/>
                <a:gd name="T87" fmla="*/ 108161 h 204"/>
                <a:gd name="T88" fmla="*/ 287611 w 182"/>
                <a:gd name="T89" fmla="*/ 141272 h 204"/>
                <a:gd name="T90" fmla="*/ 300886 w 182"/>
                <a:gd name="T91" fmla="*/ 169967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组合 38"/>
          <p:cNvGrpSpPr>
            <a:grpSpLocks/>
          </p:cNvGrpSpPr>
          <p:nvPr/>
        </p:nvGrpSpPr>
        <p:grpSpPr bwMode="auto">
          <a:xfrm>
            <a:off x="7093744" y="2477691"/>
            <a:ext cx="347663" cy="394097"/>
            <a:chOff x="0" y="0"/>
            <a:chExt cx="406393" cy="459645"/>
          </a:xfrm>
        </p:grpSpPr>
        <p:sp>
          <p:nvSpPr>
            <p:cNvPr id="24" name="Freeform 148"/>
            <p:cNvSpPr>
              <a:spLocks noEditPoints="1" noChangeArrowheads="1"/>
            </p:cNvSpPr>
            <p:nvPr/>
          </p:nvSpPr>
          <p:spPr bwMode="auto">
            <a:xfrm>
              <a:off x="55120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5" name="Freeform 149"/>
            <p:cNvSpPr>
              <a:spLocks noEditPoints="1" noChangeArrowheads="1"/>
            </p:cNvSpPr>
            <p:nvPr/>
          </p:nvSpPr>
          <p:spPr bwMode="auto">
            <a:xfrm>
              <a:off x="0" y="231691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013">
                <a:solidFill>
                  <a:schemeClr val="bg1"/>
                </a:solidFill>
              </a:endParaRPr>
            </a:p>
          </p:txBody>
        </p:sp>
        <p:sp>
          <p:nvSpPr>
            <p:cNvPr id="26" name="Oval 150"/>
            <p:cNvSpPr>
              <a:spLocks noChangeArrowheads="1"/>
            </p:cNvSpPr>
            <p:nvPr/>
          </p:nvSpPr>
          <p:spPr bwMode="auto"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2F2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013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27" name="文本框 42"/>
          <p:cNvSpPr>
            <a:spLocks noChangeArrowheads="1"/>
          </p:cNvSpPr>
          <p:nvPr/>
        </p:nvSpPr>
        <p:spPr bwMode="auto">
          <a:xfrm>
            <a:off x="1216418" y="3444583"/>
            <a:ext cx="1531188" cy="727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   单击此处</a:t>
            </a:r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75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4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675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28" name="文本框 43"/>
          <p:cNvSpPr>
            <a:spLocks noChangeArrowheads="1"/>
          </p:cNvSpPr>
          <p:nvPr/>
        </p:nvSpPr>
        <p:spPr bwMode="auto">
          <a:xfrm>
            <a:off x="2993347" y="3466047"/>
            <a:ext cx="1531188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     单击此处</a:t>
            </a:r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75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29" name="文本框 44"/>
          <p:cNvSpPr>
            <a:spLocks noChangeArrowheads="1"/>
          </p:cNvSpPr>
          <p:nvPr/>
        </p:nvSpPr>
        <p:spPr bwMode="auto">
          <a:xfrm>
            <a:off x="4803548" y="3444583"/>
            <a:ext cx="1531188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     单击此处</a:t>
            </a:r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75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0" name="文本框 45"/>
          <p:cNvSpPr>
            <a:spLocks noChangeArrowheads="1"/>
          </p:cNvSpPr>
          <p:nvPr/>
        </p:nvSpPr>
        <p:spPr bwMode="auto">
          <a:xfrm>
            <a:off x="6553073" y="3429298"/>
            <a:ext cx="1531188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方正姚体" panose="02010601030101010101" pitchFamily="2" charset="-122"/>
              </a:rPr>
              <a:t>           单击此处</a:t>
            </a:r>
            <a:r>
              <a:rPr lang="zh-CN" altLang="en-US" sz="750" b="1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添加标题   </a:t>
            </a:r>
            <a:endParaRPr lang="en-US" altLang="zh-CN" sz="750" b="1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en-US" altLang="zh-CN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r>
              <a:rPr lang="zh-CN" altLang="en-US" sz="750" dirty="0">
                <a:solidFill>
                  <a:schemeClr val="bg1"/>
                </a:solidFill>
                <a:latin typeface="华文宋体" panose="02010600040101010101" pitchFamily="2" charset="-122"/>
                <a:ea typeface="华文宋体" panose="02010600040101010101" pitchFamily="2" charset="-122"/>
                <a:sym typeface="华文宋体" panose="02010600040101010101" pitchFamily="2" charset="-122"/>
              </a:rPr>
              <a:t>请输入您的内容请输入您的内容</a:t>
            </a:r>
          </a:p>
          <a:p>
            <a:pPr eaLnBrk="1" hangingPunct="1"/>
            <a:endParaRPr lang="zh-CN" altLang="en-US" sz="60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 eaLnBrk="1" hangingPunct="1"/>
            <a:endParaRPr lang="zh-CN" altLang="en-US" sz="750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" y="0"/>
            <a:ext cx="85745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3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800" decel="10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800" decel="100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 animBg="1"/>
      <p:bldP spid="7" grpId="0" animBg="1"/>
      <p:bldP spid="8" grpId="0" animBg="1"/>
      <p:bldP spid="9" grpId="0" animBg="1"/>
      <p:bldP spid="10" grpId="0" animBg="1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4561" y="1370013"/>
            <a:ext cx="6374878" cy="326231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052"/>
            <a:ext cx="9144000" cy="467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0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4"/>
          <p:cNvSpPr txBox="1"/>
          <p:nvPr/>
        </p:nvSpPr>
        <p:spPr>
          <a:xfrm>
            <a:off x="5702510" y="2505171"/>
            <a:ext cx="2764119" cy="484698"/>
          </a:xfrm>
          <a:prstGeom prst="rect">
            <a:avLst/>
          </a:prstGeom>
          <a:noFill/>
        </p:spPr>
        <p:txBody>
          <a:bodyPr wrap="none" lIns="68531" tIns="34265" rIns="68531" bIns="34265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zh-CN" altLang="en-US" sz="2700" spc="225" dirty="0">
                <a:solidFill>
                  <a:schemeClr val="bg1"/>
                </a:solidFill>
              </a:rPr>
              <a:t>研究过程及方法</a:t>
            </a:r>
            <a:endParaRPr lang="zh-CN" altLang="en-US" sz="2700" dirty="0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143362" y="2424489"/>
            <a:ext cx="1283426" cy="134438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950" dirty="0">
                <a:solidFill>
                  <a:srgbClr val="2121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950" dirty="0">
              <a:solidFill>
                <a:srgbClr val="21212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02509" y="3177363"/>
            <a:ext cx="24579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17" y="2894085"/>
            <a:ext cx="1719221" cy="2885182"/>
          </a:xfrm>
          <a:prstGeom prst="rect">
            <a:avLst/>
          </a:prstGeom>
        </p:spPr>
      </p:pic>
      <p:sp>
        <p:nvSpPr>
          <p:cNvPr id="13" name="文本框 4"/>
          <p:cNvSpPr txBox="1"/>
          <p:nvPr/>
        </p:nvSpPr>
        <p:spPr>
          <a:xfrm>
            <a:off x="1311190" y="282016"/>
            <a:ext cx="1523395" cy="484698"/>
          </a:xfrm>
          <a:prstGeom prst="rect">
            <a:avLst/>
          </a:prstGeom>
          <a:noFill/>
        </p:spPr>
        <p:txBody>
          <a:bodyPr wrap="none" lIns="68531" tIns="34265" rIns="68531" bIns="34265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zh-CN" altLang="en-US" sz="2700" dirty="0" smtClean="0">
                <a:solidFill>
                  <a:schemeClr val="bg1"/>
                </a:solidFill>
              </a:rPr>
              <a:t>核心功能</a:t>
            </a:r>
            <a:endParaRPr lang="zh-CN" altLang="en-US" sz="2700" dirty="0">
              <a:solidFill>
                <a:schemeClr val="bg1"/>
              </a:solidFill>
            </a:endParaRPr>
          </a:p>
        </p:txBody>
      </p:sp>
      <p:cxnSp>
        <p:nvCxnSpPr>
          <p:cNvPr id="14" name="直接连接符 8"/>
          <p:cNvCxnSpPr/>
          <p:nvPr/>
        </p:nvCxnSpPr>
        <p:spPr>
          <a:xfrm>
            <a:off x="1426788" y="876693"/>
            <a:ext cx="1263647" cy="942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734533" y="1341686"/>
            <a:ext cx="55433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隐藏</a:t>
            </a:r>
            <a:r>
              <a:rPr kumimoji="1" lang="en-US" altLang="zh-CN" dirty="0" smtClean="0">
                <a:solidFill>
                  <a:srgbClr val="FF0000"/>
                </a:solidFill>
              </a:rPr>
              <a:t>res</a:t>
            </a:r>
            <a:r>
              <a:rPr kumimoji="1" lang="zh-CN" altLang="en-US" dirty="0" smtClean="0">
                <a:solidFill>
                  <a:srgbClr val="FF0000"/>
                </a:solidFill>
              </a:rPr>
              <a:t>布局，图片，</a:t>
            </a:r>
            <a:r>
              <a:rPr kumimoji="1" lang="en-US" altLang="zh-CN" dirty="0" smtClean="0">
                <a:solidFill>
                  <a:srgbClr val="FF0000"/>
                </a:solidFill>
              </a:rPr>
              <a:t>assets</a:t>
            </a:r>
            <a:r>
              <a:rPr kumimoji="1" lang="zh-CN" altLang="en-US" dirty="0" smtClean="0">
                <a:solidFill>
                  <a:srgbClr val="FF0000"/>
                </a:solidFill>
              </a:rPr>
              <a:t>下所有文件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 smtClean="0">
                <a:solidFill>
                  <a:srgbClr val="FF0000"/>
                </a:solidFill>
              </a:rPr>
              <a:t>剩下的资源</a:t>
            </a:r>
            <a:r>
              <a:rPr kumimoji="1" lang="en-US" altLang="zh-CN" dirty="0" smtClean="0">
                <a:solidFill>
                  <a:srgbClr val="FF0000"/>
                </a:solidFill>
              </a:rPr>
              <a:t>id</a:t>
            </a:r>
            <a:r>
              <a:rPr kumimoji="1" lang="zh-CN" altLang="en-US" dirty="0" smtClean="0">
                <a:solidFill>
                  <a:srgbClr val="FF0000"/>
                </a:solidFill>
              </a:rPr>
              <a:t>名混淆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3</a:t>
            </a:r>
            <a:r>
              <a:rPr kumimoji="1" lang="zh-CN" altLang="en-US" dirty="0" smtClean="0">
                <a:solidFill>
                  <a:srgbClr val="FF0000"/>
                </a:solidFill>
              </a:rPr>
              <a:t>动态加载资源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r>
              <a:rPr kumimoji="1" lang="en-US" altLang="zh-CN" dirty="0" smtClean="0">
                <a:solidFill>
                  <a:srgbClr val="FF0000"/>
                </a:solidFill>
              </a:rPr>
              <a:t>4dex</a:t>
            </a:r>
            <a:r>
              <a:rPr kumimoji="1" lang="zh-CN" altLang="en-US" dirty="0" smtClean="0">
                <a:solidFill>
                  <a:srgbClr val="FF0000"/>
                </a:solidFill>
              </a:rPr>
              <a:t>，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jni</a:t>
            </a:r>
            <a:r>
              <a:rPr kumimoji="1" lang="zh-CN" altLang="en-US" dirty="0" smtClean="0">
                <a:solidFill>
                  <a:srgbClr val="FF0000"/>
                </a:solidFill>
              </a:rPr>
              <a:t>动态加载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11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3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0.46458 0.0020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44444E-6 L 0.45782 0.0039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91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100"/>
                            </p:stCondLst>
                            <p:childTnLst>
                              <p:par>
                                <p:cTn id="4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8" grpId="2" animBg="1"/>
      <p:bldP spid="13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</TotalTime>
  <Words>808</Words>
  <Application>Microsoft Macintosh PowerPoint</Application>
  <PresentationFormat>全屏显示(16:9)</PresentationFormat>
  <Paragraphs>162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Calibri</vt:lpstr>
      <vt:lpstr>Calibri Light</vt:lpstr>
      <vt:lpstr>Gulim</vt:lpstr>
      <vt:lpstr>Microsoft YaHei</vt:lpstr>
      <vt:lpstr>Times New Roman</vt:lpstr>
      <vt:lpstr>Verdana</vt:lpstr>
      <vt:lpstr>가는각진제목체</vt:lpstr>
      <vt:lpstr>方正兰亭超细黑简体</vt:lpstr>
      <vt:lpstr>方正姚体</vt:lpstr>
      <vt:lpstr>华文宋体</vt:lpstr>
      <vt:lpstr>华文中宋</vt:lpstr>
      <vt:lpstr>时尚中黑简体</vt:lpstr>
      <vt:lpstr>宋体</vt:lpstr>
      <vt:lpstr>微软雅黑</vt:lpstr>
      <vt:lpstr>新宋体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Microsoft Office 用户</cp:lastModifiedBy>
  <cp:revision>49</cp:revision>
  <dcterms:created xsi:type="dcterms:W3CDTF">2016-12-15T06:28:11Z</dcterms:created>
  <dcterms:modified xsi:type="dcterms:W3CDTF">2017-07-12T02:02:40Z</dcterms:modified>
</cp:coreProperties>
</file>

<file path=docProps/thumbnail.jpeg>
</file>